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74"/>
  </p:notesMasterIdLst>
  <p:sldIdLst>
    <p:sldId id="261" r:id="rId5"/>
    <p:sldId id="275" r:id="rId6"/>
    <p:sldId id="262" r:id="rId7"/>
    <p:sldId id="263" r:id="rId8"/>
    <p:sldId id="278" r:id="rId9"/>
    <p:sldId id="264" r:id="rId10"/>
    <p:sldId id="277" r:id="rId11"/>
    <p:sldId id="265" r:id="rId12"/>
    <p:sldId id="266" r:id="rId13"/>
    <p:sldId id="268" r:id="rId14"/>
    <p:sldId id="267" r:id="rId15"/>
    <p:sldId id="286" r:id="rId16"/>
    <p:sldId id="269" r:id="rId17"/>
    <p:sldId id="287" r:id="rId18"/>
    <p:sldId id="270" r:id="rId19"/>
    <p:sldId id="272" r:id="rId20"/>
    <p:sldId id="273" r:id="rId21"/>
    <p:sldId id="318" r:id="rId22"/>
    <p:sldId id="319" r:id="rId23"/>
    <p:sldId id="320" r:id="rId24"/>
    <p:sldId id="321" r:id="rId25"/>
    <p:sldId id="322" r:id="rId26"/>
    <p:sldId id="274" r:id="rId27"/>
    <p:sldId id="276" r:id="rId28"/>
    <p:sldId id="279" r:id="rId29"/>
    <p:sldId id="281" r:id="rId30"/>
    <p:sldId id="282" r:id="rId31"/>
    <p:sldId id="283" r:id="rId32"/>
    <p:sldId id="284" r:id="rId33"/>
    <p:sldId id="285" r:id="rId34"/>
    <p:sldId id="288" r:id="rId35"/>
    <p:sldId id="289" r:id="rId36"/>
    <p:sldId id="290" r:id="rId37"/>
    <p:sldId id="323" r:id="rId38"/>
    <p:sldId id="324" r:id="rId39"/>
    <p:sldId id="325" r:id="rId40"/>
    <p:sldId id="280" r:id="rId41"/>
    <p:sldId id="291" r:id="rId42"/>
    <p:sldId id="292" r:id="rId43"/>
    <p:sldId id="293" r:id="rId44"/>
    <p:sldId id="326" r:id="rId45"/>
    <p:sldId id="294" r:id="rId46"/>
    <p:sldId id="327" r:id="rId47"/>
    <p:sldId id="295" r:id="rId48"/>
    <p:sldId id="298" r:id="rId49"/>
    <p:sldId id="296" r:id="rId50"/>
    <p:sldId id="297" r:id="rId51"/>
    <p:sldId id="299" r:id="rId52"/>
    <p:sldId id="314" r:id="rId53"/>
    <p:sldId id="300" r:id="rId54"/>
    <p:sldId id="302" r:id="rId55"/>
    <p:sldId id="316" r:id="rId56"/>
    <p:sldId id="317" r:id="rId57"/>
    <p:sldId id="301" r:id="rId58"/>
    <p:sldId id="303" r:id="rId59"/>
    <p:sldId id="304" r:id="rId60"/>
    <p:sldId id="329" r:id="rId61"/>
    <p:sldId id="307" r:id="rId62"/>
    <p:sldId id="308" r:id="rId63"/>
    <p:sldId id="309" r:id="rId64"/>
    <p:sldId id="310" r:id="rId65"/>
    <p:sldId id="313" r:id="rId66"/>
    <p:sldId id="332" r:id="rId67"/>
    <p:sldId id="311" r:id="rId68"/>
    <p:sldId id="330" r:id="rId69"/>
    <p:sldId id="312" r:id="rId70"/>
    <p:sldId id="331" r:id="rId71"/>
    <p:sldId id="315" r:id="rId72"/>
    <p:sldId id="328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CF164-2C8A-495A-92C2-9356B5CBD894}" v="2" dt="2024-12-02T22:09:01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00F5DFF-9296-4456-81FC-6D540A920869}"/>
    <pc:docChg chg="modSld">
      <pc:chgData name="Guest User" userId="" providerId="Windows Live" clId="Web-{200F5DFF-9296-4456-81FC-6D540A920869}" dt="2024-05-08T06:12:21.338" v="1" actId="1076"/>
      <pc:docMkLst>
        <pc:docMk/>
      </pc:docMkLst>
      <pc:sldChg chg="modSp">
        <pc:chgData name="Guest User" userId="" providerId="Windows Live" clId="Web-{200F5DFF-9296-4456-81FC-6D540A920869}" dt="2024-05-08T06:12:21.338" v="1" actId="1076"/>
        <pc:sldMkLst>
          <pc:docMk/>
          <pc:sldMk cId="3522133097" sldId="265"/>
        </pc:sldMkLst>
        <pc:spChg chg="mod">
          <ac:chgData name="Guest User" userId="" providerId="Windows Live" clId="Web-{200F5DFF-9296-4456-81FC-6D540A920869}" dt="2024-05-08T06:12:21.338" v="1" actId="1076"/>
          <ac:spMkLst>
            <pc:docMk/>
            <pc:sldMk cId="3522133097" sldId="265"/>
            <ac:spMk id="3" creationId="{984D6DB2-002A-0E50-80D5-D0A01063F6C0}"/>
          </ac:spMkLst>
        </pc:spChg>
      </pc:sldChg>
    </pc:docChg>
  </pc:docChgLst>
  <pc:docChgLst>
    <pc:chgData name="Aasrith vedanaparti" userId="1c9d93b45a9001e9" providerId="LiveId" clId="{A91CF164-2C8A-495A-92C2-9356B5CBD894}"/>
    <pc:docChg chg="undo custSel modSld">
      <pc:chgData name="Aasrith vedanaparti" userId="1c9d93b45a9001e9" providerId="LiveId" clId="{A91CF164-2C8A-495A-92C2-9356B5CBD894}" dt="2024-12-02T22:09:02.805" v="14" actId="1076"/>
      <pc:docMkLst>
        <pc:docMk/>
      </pc:docMkLst>
      <pc:sldChg chg="addSp delSp modSp mod delDesignElem">
        <pc:chgData name="Aasrith vedanaparti" userId="1c9d93b45a9001e9" providerId="LiveId" clId="{A91CF164-2C8A-495A-92C2-9356B5CBD894}" dt="2024-12-02T22:09:02.805" v="14" actId="1076"/>
        <pc:sldMkLst>
          <pc:docMk/>
          <pc:sldMk cId="1337192207" sldId="261"/>
        </pc:sldMkLst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1337192207" sldId="261"/>
            <ac:spMk id="12" creationId="{F4A20210-FA90-4B6D-8D2E-1B90054E097A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1337192207" sldId="261"/>
            <ac:spMk id="14" creationId="{39213B44-68B7-47E7-B506-5C79FCF80924}"/>
          </ac:spMkLst>
        </pc:spChg>
        <pc:grpChg chg="add del">
          <ac:chgData name="Aasrith vedanaparti" userId="1c9d93b45a9001e9" providerId="LiveId" clId="{A91CF164-2C8A-495A-92C2-9356B5CBD894}" dt="2024-12-02T22:09:01.695" v="13"/>
          <ac:grpSpMkLst>
            <pc:docMk/>
            <pc:sldMk cId="1337192207" sldId="261"/>
            <ac:grpSpMk id="16" creationId="{39084D60-65A6-45F8-8C17-3529E43F1C39}"/>
          </ac:grpSpMkLst>
        </pc:grpChg>
        <pc:picChg chg="mod">
          <ac:chgData name="Aasrith vedanaparti" userId="1c9d93b45a9001e9" providerId="LiveId" clId="{A91CF164-2C8A-495A-92C2-9356B5CBD894}" dt="2024-12-02T22:09:02.805" v="14" actId="1076"/>
          <ac:picMkLst>
            <pc:docMk/>
            <pc:sldMk cId="1337192207" sldId="261"/>
            <ac:picMk id="5" creationId="{525AE681-57C0-4C44-9E88-A16CDA016EB3}"/>
          </ac:picMkLst>
        </pc:pic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337192207" sldId="261"/>
            <ac:picMk id="10" creationId="{545F67A4-7428-47F3-AE14-8CA43D976E11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2287950553" sldId="263"/>
        </pc:sldMkLst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2287950553" sldId="263"/>
            <ac:spMk id="14" creationId="{34A918FF-5290-4B4B-83A9-D73C8CA8E9C9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2287950553" sldId="263"/>
            <ac:spMk id="16" creationId="{35BB87D9-C656-40D9-982C-E5C527908DCC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2287950553" sldId="263"/>
            <ac:picMk id="12" creationId="{83543A10-04EE-49E0-A9DE-22E1FAB9AED9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522133097" sldId="265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3522133097" sldId="265"/>
            <ac:spMk id="2" creationId="{0F13D5E5-31E8-4090-1C6E-334766E54ABF}"/>
          </ac:spMkLst>
        </pc:sp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1418294241" sldId="266"/>
        </pc:sldMkLst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418294241" sldId="266"/>
            <ac:picMk id="9" creationId="{CBECFFDC-94DB-4DA3-94FE-22FEDDA8FA30}"/>
          </ac:picMkLst>
        </pc:pic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418294241" sldId="266"/>
            <ac:picMk id="11" creationId="{98BF0107-3463-486E-B9EE-5A5727B4F7FB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4238337035" sldId="267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4238337035" sldId="267"/>
            <ac:spMk id="3" creationId="{7192F8B1-A2AD-2D89-7663-648842DD3167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550885786" sldId="269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3550885786" sldId="269"/>
            <ac:spMk id="4" creationId="{7098FD43-8A8B-9EB0-1A94-781A65261DC8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377873386" sldId="270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377873386" sldId="270"/>
            <ac:picMk id="4" creationId="{F06A2500-E707-B282-854D-C52112238501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886238633" sldId="272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2886238633" sldId="272"/>
            <ac:picMk id="7" creationId="{DF6403A6-8029-DA62-2105-F6CEDBE22D6A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627024904" sldId="274"/>
        </pc:sldMkLst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627024904" sldId="274"/>
            <ac:spMk id="8" creationId="{C04F8797-ED77-4C70-AAEA-0DE48267C25C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627024904" sldId="274"/>
            <ac:spMk id="10" creationId="{CAD06229-FEB7-4CC9-8BE7-1A9457B9C601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627024904" sldId="274"/>
            <ac:picMk id="12" creationId="{42B44E02-2041-49BE-AF61-F91454DC3AA8}"/>
          </ac:picMkLst>
        </pc:pic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627024904" sldId="274"/>
            <ac:picMk id="14" creationId="{08625290-97B7-41E9-9685-D438F86FC9EA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1387002796" sldId="275"/>
        </pc:sldMkLst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1387002796" sldId="275"/>
            <ac:spMk id="8" creationId="{0DC895F7-4E59-40FB-87DD-ACE47F94C143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387002796" sldId="275"/>
            <ac:picMk id="10" creationId="{1A4C720E-710D-44F8-A8D7-2BAA61E1814B}"/>
          </ac:picMkLst>
        </pc:picChg>
      </pc:sldChg>
      <pc:sldChg chg="addSp delSp modSp delDesignElem">
        <pc:chgData name="Aasrith vedanaparti" userId="1c9d93b45a9001e9" providerId="LiveId" clId="{A91CF164-2C8A-495A-92C2-9356B5CBD894}" dt="2024-12-02T22:09:01.695" v="13"/>
        <pc:sldMkLst>
          <pc:docMk/>
          <pc:sldMk cId="2839550389" sldId="276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839550389" sldId="276"/>
            <ac:spMk id="2" creationId="{A21194FC-2B57-52B3-A67E-91627E7E789C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2839550389" sldId="276"/>
            <ac:spMk id="8" creationId="{0DC895F7-4E59-40FB-87DD-ACE47F94C143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2839550389" sldId="276"/>
            <ac:picMk id="10" creationId="{1A4C720E-710D-44F8-A8D7-2BAA61E1814B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4293308568" sldId="280"/>
        </pc:sldMkLst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4293308568" sldId="280"/>
            <ac:picMk id="16" creationId="{C2D75EE2-CF15-45F1-A961-37B449E21483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2829910185" sldId="283"/>
        </pc:sldMkLst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2829910185" sldId="283"/>
            <ac:picMk id="9" creationId="{CBECFFDC-94DB-4DA3-94FE-22FEDDA8FA30}"/>
          </ac:picMkLst>
        </pc:pic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2829910185" sldId="283"/>
            <ac:picMk id="11" creationId="{98BF0107-3463-486E-B9EE-5A5727B4F7FB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611772701" sldId="285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611772701" sldId="285"/>
            <ac:picMk id="11" creationId="{42260116-CDF3-D2FC-5B68-951D56B0C450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044879380" sldId="286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2044879380" sldId="286"/>
            <ac:picMk id="5" creationId="{42674173-C636-2F26-138E-724943B371D8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271513984" sldId="287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2271513984" sldId="287"/>
            <ac:picMk id="9" creationId="{02B641FC-E53A-3C63-CECB-5AD468E62FF9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012898329" sldId="288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012898329" sldId="288"/>
            <ac:spMk id="2" creationId="{27B9F8B0-C484-2366-595F-F58BE87AC591}"/>
          </ac:spMkLst>
        </pc:spChg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012898329" sldId="288"/>
            <ac:spMk id="3" creationId="{A7D3BDEE-51DA-2141-B77B-D7E8BB73E169}"/>
          </ac:spMkLst>
        </pc:spChg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012898329" sldId="288"/>
            <ac:spMk id="5" creationId="{1D08B12A-3582-60AB-9F4B-4A5BAE9890E2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62218011" sldId="289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62218011" sldId="289"/>
            <ac:spMk id="2" creationId="{27B9F8B0-C484-2366-595F-F58BE87AC591}"/>
          </ac:spMkLst>
        </pc:spChg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62218011" sldId="289"/>
            <ac:spMk id="3" creationId="{A7D3BDEE-51DA-2141-B77B-D7E8BB73E169}"/>
          </ac:spMkLst>
        </pc:spChg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62218011" sldId="289"/>
            <ac:spMk id="5" creationId="{1D08B12A-3582-60AB-9F4B-4A5BAE9890E2}"/>
          </ac:spMkLst>
        </pc:spChg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62218011" sldId="289"/>
            <ac:picMk id="10" creationId="{9E086736-292B-CD38-23B5-A1D20A13F97E}"/>
          </ac:picMkLst>
        </pc:picChg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62218011" sldId="289"/>
            <ac:picMk id="14" creationId="{1D31252E-7B35-EFE9-052E-7AAC0ABEAE00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756221844" sldId="290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3756221844" sldId="290"/>
            <ac:spMk id="11" creationId="{17E63657-0969-8CE4-F94D-42E8CDD12ADC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66820135" sldId="291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66820135" sldId="291"/>
            <ac:spMk id="2" creationId="{A7AA66BD-F677-A661-F00E-6AA4819298AC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4267218788" sldId="294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4267218788" sldId="294"/>
            <ac:spMk id="4" creationId="{3CE003B6-02D1-6D3E-91DC-9264797C5AA1}"/>
          </ac:spMkLst>
        </pc:spChg>
      </pc:sldChg>
      <pc:sldChg chg="addSp delSp modSp delDesignElem">
        <pc:chgData name="Aasrith vedanaparti" userId="1c9d93b45a9001e9" providerId="LiveId" clId="{A91CF164-2C8A-495A-92C2-9356B5CBD894}" dt="2024-12-02T22:09:01.695" v="13"/>
        <pc:sldMkLst>
          <pc:docMk/>
          <pc:sldMk cId="1259111817" sldId="295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259111817" sldId="295"/>
            <ac:spMk id="2" creationId="{3332C476-473D-2EC0-E611-1D1803FE7CA7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1259111817" sldId="295"/>
            <ac:spMk id="8" creationId="{0DC895F7-4E59-40FB-87DD-ACE47F94C143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259111817" sldId="295"/>
            <ac:picMk id="10" creationId="{1A4C720E-710D-44F8-A8D7-2BAA61E1814B}"/>
          </ac:picMkLst>
        </pc:picChg>
      </pc:sldChg>
      <pc:sldChg chg="addSp delSp modSp delDesignElem">
        <pc:chgData name="Aasrith vedanaparti" userId="1c9d93b45a9001e9" providerId="LiveId" clId="{A91CF164-2C8A-495A-92C2-9356B5CBD894}" dt="2024-12-02T22:09:01.695" v="13"/>
        <pc:sldMkLst>
          <pc:docMk/>
          <pc:sldMk cId="1297754264" sldId="299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297754264" sldId="299"/>
            <ac:spMk id="2" creationId="{65FF4FAE-4CC0-EDDB-E1AD-015C3EA4E5F3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1297754264" sldId="299"/>
            <ac:spMk id="8" creationId="{0DC895F7-4E59-40FB-87DD-ACE47F94C143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1297754264" sldId="299"/>
            <ac:picMk id="10" creationId="{1A4C720E-710D-44F8-A8D7-2BAA61E1814B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725737236" sldId="300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725737236" sldId="300"/>
            <ac:picMk id="5" creationId="{FBA8E4A7-9DF0-8008-3DE3-6192883B77B8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111092656" sldId="301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3111092656" sldId="301"/>
            <ac:picMk id="5" creationId="{FC2BACFB-85FE-A18E-616F-42225D770279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781070776" sldId="307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781070776" sldId="307"/>
            <ac:spMk id="7" creationId="{4E85E775-5ADD-9756-9880-EC3D0359928F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403887694" sldId="309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403887694" sldId="309"/>
            <ac:picMk id="7" creationId="{42EFDE6E-1495-82A6-5E68-86D6E3B25706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936647992" sldId="310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3936647992" sldId="310"/>
            <ac:picMk id="7" creationId="{BC366141-C771-49AB-CA01-F592CB72AB7B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728077568" sldId="311"/>
        </pc:sldMkLst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728077568" sldId="311"/>
            <ac:picMk id="5" creationId="{856758B2-BDAF-BF76-265E-87DCD75C6A4D}"/>
          </ac:picMkLst>
        </pc:picChg>
      </pc:sldChg>
      <pc:sldChg chg="addSp delSp delDesignElem">
        <pc:chgData name="Aasrith vedanaparti" userId="1c9d93b45a9001e9" providerId="LiveId" clId="{A91CF164-2C8A-495A-92C2-9356B5CBD894}" dt="2024-12-02T22:09:01.695" v="13"/>
        <pc:sldMkLst>
          <pc:docMk/>
          <pc:sldMk cId="498489378" sldId="315"/>
        </pc:sldMkLst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498489378" sldId="315"/>
            <ac:spMk id="8" creationId="{C04F8797-ED77-4C70-AAEA-0DE48267C25C}"/>
          </ac:spMkLst>
        </pc:spChg>
        <pc:spChg chg="add del">
          <ac:chgData name="Aasrith vedanaparti" userId="1c9d93b45a9001e9" providerId="LiveId" clId="{A91CF164-2C8A-495A-92C2-9356B5CBD894}" dt="2024-12-02T22:09:01.695" v="13"/>
          <ac:spMkLst>
            <pc:docMk/>
            <pc:sldMk cId="498489378" sldId="315"/>
            <ac:spMk id="10" creationId="{CAD06229-FEB7-4CC9-8BE7-1A9457B9C601}"/>
          </ac:spMkLst>
        </pc:sp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498489378" sldId="315"/>
            <ac:picMk id="12" creationId="{42B44E02-2041-49BE-AF61-F91454DC3AA8}"/>
          </ac:picMkLst>
        </pc:picChg>
        <pc:picChg chg="add del">
          <ac:chgData name="Aasrith vedanaparti" userId="1c9d93b45a9001e9" providerId="LiveId" clId="{A91CF164-2C8A-495A-92C2-9356B5CBD894}" dt="2024-12-02T22:09:01.695" v="13"/>
          <ac:picMkLst>
            <pc:docMk/>
            <pc:sldMk cId="498489378" sldId="315"/>
            <ac:picMk id="14" creationId="{08625290-97B7-41E9-9685-D438F86FC9EA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956459465" sldId="317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956459465" sldId="317"/>
            <ac:spMk id="2" creationId="{32D4D9EE-7D34-E0E0-BEF8-5CAF30E701C1}"/>
          </ac:spMkLst>
        </pc:spChg>
        <pc:picChg chg="mod">
          <ac:chgData name="Aasrith vedanaparti" userId="1c9d93b45a9001e9" providerId="LiveId" clId="{A91CF164-2C8A-495A-92C2-9356B5CBD894}" dt="2024-12-02T22:09:01.695" v="13"/>
          <ac:picMkLst>
            <pc:docMk/>
            <pc:sldMk cId="1956459465" sldId="317"/>
            <ac:picMk id="5" creationId="{2DB1A629-3D3B-2CE0-CA74-4F48415902F4}"/>
          </ac:picMkLst>
        </pc:pic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028218958" sldId="320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3028218958" sldId="320"/>
            <ac:spMk id="2" creationId="{596C6EF6-1271-9105-F983-A8A129B3BA35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695371066" sldId="323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695371066" sldId="323"/>
            <ac:spMk id="2" creationId="{3DD3887D-3371-18C9-B35B-D066CA28596A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3320788981" sldId="324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3320788981" sldId="324"/>
            <ac:spMk id="2" creationId="{07B2E926-7F6B-C949-C738-C6840C726BBE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851627603" sldId="325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851627603" sldId="325"/>
            <ac:spMk id="2" creationId="{D4E36A72-3046-C26F-C67A-B764D46D28EB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939617876" sldId="326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939617876" sldId="326"/>
            <ac:spMk id="2" creationId="{6314E983-E80D-68B6-3D61-2BB2F0A448DB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4194468146" sldId="327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4194468146" sldId="327"/>
            <ac:spMk id="2" creationId="{928FC47C-8BDD-AA37-62DF-439D4493B6EF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080190355" sldId="328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080190355" sldId="328"/>
            <ac:spMk id="2" creationId="{BEDFD159-5703-E714-1AD1-D2F9E7A9FF53}"/>
          </ac:spMkLst>
        </pc:spChg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080190355" sldId="328"/>
            <ac:spMk id="3" creationId="{BA748CBF-F030-83BC-772C-838F196999FB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637780679" sldId="329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637780679" sldId="329"/>
            <ac:spMk id="2" creationId="{F740D18B-7A0E-55A0-EC8B-7A73A81E02DB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853883038" sldId="330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853883038" sldId="330"/>
            <ac:spMk id="2" creationId="{C120FB06-DDC3-CAB5-F46B-8677D3678D58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129534483" sldId="331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129534483" sldId="331"/>
            <ac:spMk id="2" creationId="{968C8284-B76B-1509-E8C7-38EA99EA5E2F}"/>
          </ac:spMkLst>
        </pc:spChg>
      </pc:sldChg>
      <pc:sldChg chg="modSp">
        <pc:chgData name="Aasrith vedanaparti" userId="1c9d93b45a9001e9" providerId="LiveId" clId="{A91CF164-2C8A-495A-92C2-9356B5CBD894}" dt="2024-12-02T22:09:01.695" v="13"/>
        <pc:sldMkLst>
          <pc:docMk/>
          <pc:sldMk cId="2921791051" sldId="332"/>
        </pc:sldMkLst>
        <pc:spChg chg="mod">
          <ac:chgData name="Aasrith vedanaparti" userId="1c9d93b45a9001e9" providerId="LiveId" clId="{A91CF164-2C8A-495A-92C2-9356B5CBD894}" dt="2024-12-02T22:09:01.695" v="13"/>
          <ac:spMkLst>
            <pc:docMk/>
            <pc:sldMk cId="2921791051" sldId="332"/>
            <ac:spMk id="2" creationId="{2CA01333-8C71-EB41-992D-39CF575746AA}"/>
          </ac:spMkLst>
        </pc:spChg>
      </pc:sldChg>
    </pc:docChg>
  </pc:docChgLst>
  <pc:docChgLst>
    <pc:chgData name="Guest User" providerId="Windows Live" clId="Web-{64EFB6EA-D716-4304-B292-8F496130312F}"/>
    <pc:docChg chg="modSld">
      <pc:chgData name="Guest User" userId="" providerId="Windows Live" clId="Web-{64EFB6EA-D716-4304-B292-8F496130312F}" dt="2024-05-08T02:19:21.823" v="0" actId="1076"/>
      <pc:docMkLst>
        <pc:docMk/>
      </pc:docMkLst>
      <pc:sldChg chg="modSp">
        <pc:chgData name="Guest User" userId="" providerId="Windows Live" clId="Web-{64EFB6EA-D716-4304-B292-8F496130312F}" dt="2024-05-08T02:19:21.823" v="0" actId="1076"/>
        <pc:sldMkLst>
          <pc:docMk/>
          <pc:sldMk cId="1337192207" sldId="261"/>
        </pc:sldMkLst>
        <pc:picChg chg="mod">
          <ac:chgData name="Guest User" userId="" providerId="Windows Live" clId="Web-{64EFB6EA-D716-4304-B292-8F496130312F}" dt="2024-05-08T02:19:21.823" v="0" actId="1076"/>
          <ac:picMkLst>
            <pc:docMk/>
            <pc:sldMk cId="1337192207" sldId="261"/>
            <ac:picMk id="5" creationId="{525AE681-57C0-4C44-9E88-A16CDA016EB3}"/>
          </ac:picMkLst>
        </pc:picChg>
      </pc:sldChg>
    </pc:docChg>
  </pc:docChgLst>
  <pc:docChgLst>
    <pc:chgData name="Aasrith vedanaparti" userId="1c9d93b45a9001e9" providerId="LiveId" clId="{F5FEC7B3-B085-4158-9EEA-4DBF9D076885}"/>
    <pc:docChg chg="undo custSel addSld delSld modSld sldOrd">
      <pc:chgData name="Aasrith vedanaparti" userId="1c9d93b45a9001e9" providerId="LiveId" clId="{F5FEC7B3-B085-4158-9EEA-4DBF9D076885}" dt="2024-05-08T06:34:16.385" v="5317" actId="20577"/>
      <pc:docMkLst>
        <pc:docMk/>
      </pc:docMkLst>
      <pc:sldChg chg="addSp delSp modSp mod setBg addAnim modAnim delDesignElem">
        <pc:chgData name="Aasrith vedanaparti" userId="1c9d93b45a9001e9" providerId="LiveId" clId="{F5FEC7B3-B085-4158-9EEA-4DBF9D076885}" dt="2024-04-20T05:37:00.740" v="5154" actId="20577"/>
        <pc:sldMkLst>
          <pc:docMk/>
          <pc:sldMk cId="1337192207" sldId="261"/>
        </pc:sldMkLst>
        <pc:spChg chg="mod">
          <ac:chgData name="Aasrith vedanaparti" userId="1c9d93b45a9001e9" providerId="LiveId" clId="{F5FEC7B3-B085-4158-9EEA-4DBF9D076885}" dt="2024-04-18T19:49:49.522" v="90" actId="20577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Aasrith vedanaparti" userId="1c9d93b45a9001e9" providerId="LiveId" clId="{F5FEC7B3-B085-4158-9EEA-4DBF9D076885}" dt="2024-04-20T05:37:00.740" v="5154" actId="20577"/>
          <ac:spMkLst>
            <pc:docMk/>
            <pc:sldMk cId="1337192207" sldId="261"/>
            <ac:spMk id="3" creationId="{51F013D4-CBD9-4FC1-AF91-2301A704488B}"/>
          </ac:spMkLst>
        </pc:spChg>
        <pc:spChg chg="add">
          <ac:chgData name="Aasrith vedanaparti" userId="1c9d93b45a9001e9" providerId="LiveId" clId="{F5FEC7B3-B085-4158-9EEA-4DBF9D076885}" dt="2024-04-18T19:48:54.086" v="27" actId="26606"/>
          <ac:spMkLst>
            <pc:docMk/>
            <pc:sldMk cId="1337192207" sldId="261"/>
            <ac:spMk id="12" creationId="{F4A20210-FA90-4B6D-8D2E-1B90054E097A}"/>
          </ac:spMkLst>
        </pc:spChg>
        <pc:spChg chg="add">
          <ac:chgData name="Aasrith vedanaparti" userId="1c9d93b45a9001e9" providerId="LiveId" clId="{F5FEC7B3-B085-4158-9EEA-4DBF9D076885}" dt="2024-04-18T19:48:54.086" v="27" actId="26606"/>
          <ac:spMkLst>
            <pc:docMk/>
            <pc:sldMk cId="1337192207" sldId="261"/>
            <ac:spMk id="14" creationId="{39213B44-68B7-47E7-B506-5C79FCF80924}"/>
          </ac:spMkLst>
        </pc:spChg>
        <pc:grpChg chg="add">
          <ac:chgData name="Aasrith vedanaparti" userId="1c9d93b45a9001e9" providerId="LiveId" clId="{F5FEC7B3-B085-4158-9EEA-4DBF9D076885}" dt="2024-04-18T19:48:54.086" v="27" actId="26606"/>
          <ac:grpSpMkLst>
            <pc:docMk/>
            <pc:sldMk cId="1337192207" sldId="261"/>
            <ac:grpSpMk id="16" creationId="{39084D60-65A6-45F8-8C17-3529E43F1C39}"/>
          </ac:grpSpMkLst>
        </pc:grpChg>
        <pc:grpChg chg="del">
          <ac:chgData name="Aasrith vedanaparti" userId="1c9d93b45a9001e9" providerId="LiveId" clId="{F5FEC7B3-B085-4158-9EEA-4DBF9D076885}" dt="2024-04-18T19:46:23.708" v="2"/>
          <ac:grpSpMkLst>
            <pc:docMk/>
            <pc:sldMk cId="1337192207" sldId="261"/>
            <ac:grpSpMk id="77" creationId="{AD579530-1077-46B3-BD5C-81BB270A1D5B}"/>
          </ac:grpSpMkLst>
        </pc:grpChg>
        <pc:grpChg chg="del">
          <ac:chgData name="Aasrith vedanaparti" userId="1c9d93b45a9001e9" providerId="LiveId" clId="{F5FEC7B3-B085-4158-9EEA-4DBF9D076885}" dt="2024-04-18T19:46:23.708" v="2"/>
          <ac:grpSpMkLst>
            <pc:docMk/>
            <pc:sldMk cId="1337192207" sldId="261"/>
            <ac:grpSpMk id="81" creationId="{83F79A5F-63B5-4802-B39B-BF0F89DDDA15}"/>
          </ac:grpSpMkLst>
        </pc:grpChg>
        <pc:picChg chg="mod">
          <ac:chgData name="Aasrith vedanaparti" userId="1c9d93b45a9001e9" providerId="LiveId" clId="{F5FEC7B3-B085-4158-9EEA-4DBF9D076885}" dt="2024-04-18T19:48:54.086" v="27" actId="26606"/>
          <ac:picMkLst>
            <pc:docMk/>
            <pc:sldMk cId="1337192207" sldId="261"/>
            <ac:picMk id="5" creationId="{525AE681-57C0-4C44-9E88-A16CDA016EB3}"/>
          </ac:picMkLst>
        </pc:picChg>
        <pc:picChg chg="add">
          <ac:chgData name="Aasrith vedanaparti" userId="1c9d93b45a9001e9" providerId="LiveId" clId="{F5FEC7B3-B085-4158-9EEA-4DBF9D076885}" dt="2024-04-18T19:48:54.086" v="27" actId="26606"/>
          <ac:picMkLst>
            <pc:docMk/>
            <pc:sldMk cId="1337192207" sldId="261"/>
            <ac:picMk id="10" creationId="{545F67A4-7428-47F3-AE14-8CA43D976E11}"/>
          </ac:picMkLst>
        </pc:picChg>
      </pc:sldChg>
      <pc:sldChg chg="addSp delSp modSp mod setBg delAnim modAnim delDesignElem">
        <pc:chgData name="Aasrith vedanaparti" userId="1c9d93b45a9001e9" providerId="LiveId" clId="{F5FEC7B3-B085-4158-9EEA-4DBF9D076885}" dt="2024-04-19T17:43:27.655" v="3893" actId="1076"/>
        <pc:sldMkLst>
          <pc:docMk/>
          <pc:sldMk cId="1094849372" sldId="262"/>
        </pc:sldMkLst>
        <pc:spChg chg="mod">
          <ac:chgData name="Aasrith vedanaparti" userId="1c9d93b45a9001e9" providerId="LiveId" clId="{F5FEC7B3-B085-4158-9EEA-4DBF9D076885}" dt="2024-04-19T03:35:19.440" v="354" actId="14100"/>
          <ac:spMkLst>
            <pc:docMk/>
            <pc:sldMk cId="1094849372" sldId="262"/>
            <ac:spMk id="2" creationId="{0A6BCF94-F108-4D92-8C4F-CD9273947A31}"/>
          </ac:spMkLst>
        </pc:spChg>
        <pc:spChg chg="del mod">
          <ac:chgData name="Aasrith vedanaparti" userId="1c9d93b45a9001e9" providerId="LiveId" clId="{F5FEC7B3-B085-4158-9EEA-4DBF9D076885}" dt="2024-04-19T03:40:54.902" v="575" actId="26606"/>
          <ac:spMkLst>
            <pc:docMk/>
            <pc:sldMk cId="1094849372" sldId="262"/>
            <ac:spMk id="3" creationId="{78399AB7-9E36-4EAD-B44A-9E0CEA24AACE}"/>
          </ac:spMkLst>
        </pc:spChg>
        <pc:spChg chg="add mod">
          <ac:chgData name="Aasrith vedanaparti" userId="1c9d93b45a9001e9" providerId="LiveId" clId="{F5FEC7B3-B085-4158-9EEA-4DBF9D076885}" dt="2024-04-19T03:42:21.460" v="585" actId="14100"/>
          <ac:spMkLst>
            <pc:docMk/>
            <pc:sldMk cId="1094849372" sldId="262"/>
            <ac:spMk id="8" creationId="{293AD025-9D45-24C2-25A8-B88E6A6E064F}"/>
          </ac:spMkLst>
        </pc:spChg>
        <pc:spChg chg="add del">
          <ac:chgData name="Aasrith vedanaparti" userId="1c9d93b45a9001e9" providerId="LiveId" clId="{F5FEC7B3-B085-4158-9EEA-4DBF9D076885}" dt="2024-04-18T19:57:03.498" v="289" actId="26606"/>
          <ac:spMkLst>
            <pc:docMk/>
            <pc:sldMk cId="1094849372" sldId="262"/>
            <ac:spMk id="8" creationId="{50E53EDA-3B94-4F6B-9E86-D3BB9EBB9616}"/>
          </ac:spMkLst>
        </pc:spChg>
        <pc:grpChg chg="del">
          <ac:chgData name="Aasrith vedanaparti" userId="1c9d93b45a9001e9" providerId="LiveId" clId="{F5FEC7B3-B085-4158-9EEA-4DBF9D076885}" dt="2024-04-18T19:46:23.708" v="2"/>
          <ac:grpSpMkLst>
            <pc:docMk/>
            <pc:sldMk cId="1094849372" sldId="262"/>
            <ac:grpSpMk id="174" creationId="{8E1DDAD8-1D10-4640-A034-BE90015E37B6}"/>
          </ac:grpSpMkLst>
        </pc:grpChg>
        <pc:grpChg chg="del">
          <ac:chgData name="Aasrith vedanaparti" userId="1c9d93b45a9001e9" providerId="LiveId" clId="{F5FEC7B3-B085-4158-9EEA-4DBF9D076885}" dt="2024-04-18T19:46:23.708" v="2"/>
          <ac:grpSpMkLst>
            <pc:docMk/>
            <pc:sldMk cId="1094849372" sldId="262"/>
            <ac:grpSpMk id="178" creationId="{FD642FB6-2808-4BC5-AE0B-7302C24B78A5}"/>
          </ac:grpSpMkLst>
        </pc:grpChg>
        <pc:graphicFrameChg chg="add del">
          <ac:chgData name="Aasrith vedanaparti" userId="1c9d93b45a9001e9" providerId="LiveId" clId="{F5FEC7B3-B085-4158-9EEA-4DBF9D076885}" dt="2024-04-19T03:42:15.343" v="583" actId="478"/>
          <ac:graphicFrameMkLst>
            <pc:docMk/>
            <pc:sldMk cId="1094849372" sldId="262"/>
            <ac:graphicFrameMk id="7" creationId="{E870BB2E-E4B8-E701-4ED3-C2B33E603857}"/>
          </ac:graphicFrameMkLst>
        </pc:graphicFrameChg>
        <pc:picChg chg="del mod ord">
          <ac:chgData name="Aasrith vedanaparti" userId="1c9d93b45a9001e9" providerId="LiveId" clId="{F5FEC7B3-B085-4158-9EEA-4DBF9D076885}" dt="2024-04-18T19:53:08.134" v="135" actId="478"/>
          <ac:picMkLst>
            <pc:docMk/>
            <pc:sldMk cId="1094849372" sldId="262"/>
            <ac:picMk id="4" creationId="{4B216623-4B59-4FC0-8E90-468349035D24}"/>
          </ac:picMkLst>
        </pc:picChg>
        <pc:picChg chg="add mod">
          <ac:chgData name="Aasrith vedanaparti" userId="1c9d93b45a9001e9" providerId="LiveId" clId="{F5FEC7B3-B085-4158-9EEA-4DBF9D076885}" dt="2024-04-19T17:43:27.655" v="3893" actId="1076"/>
          <ac:picMkLst>
            <pc:docMk/>
            <pc:sldMk cId="1094849372" sldId="262"/>
            <ac:picMk id="5" creationId="{CA569A84-4693-0A9F-7C0E-2D53C349E524}"/>
          </ac:picMkLst>
        </pc:picChg>
        <pc:cxnChg chg="add del">
          <ac:chgData name="Aasrith vedanaparti" userId="1c9d93b45a9001e9" providerId="LiveId" clId="{F5FEC7B3-B085-4158-9EEA-4DBF9D076885}" dt="2024-04-18T19:57:03.498" v="289" actId="26606"/>
          <ac:cxnSpMkLst>
            <pc:docMk/>
            <pc:sldMk cId="1094849372" sldId="262"/>
            <ac:cxnSpMk id="10" creationId="{30EFD79F-7790-479B-B7DB-BD0D8C101DDD}"/>
          </ac:cxnSpMkLst>
        </pc:cxnChg>
      </pc:sldChg>
      <pc:sldChg chg="addSp delSp modSp new mod setBg modClrScheme addAnim modAnim delDesignElem chgLayout">
        <pc:chgData name="Aasrith vedanaparti" userId="1c9d93b45a9001e9" providerId="LiveId" clId="{F5FEC7B3-B085-4158-9EEA-4DBF9D076885}" dt="2024-04-19T16:36:56.551" v="2373" actId="114"/>
        <pc:sldMkLst>
          <pc:docMk/>
          <pc:sldMk cId="2287950553" sldId="263"/>
        </pc:sldMkLst>
        <pc:spChg chg="mod ord">
          <ac:chgData name="Aasrith vedanaparti" userId="1c9d93b45a9001e9" providerId="LiveId" clId="{F5FEC7B3-B085-4158-9EEA-4DBF9D076885}" dt="2024-04-19T16:36:56.551" v="2373" actId="114"/>
          <ac:spMkLst>
            <pc:docMk/>
            <pc:sldMk cId="2287950553" sldId="263"/>
            <ac:spMk id="2" creationId="{40EC970F-BD98-5E19-6B2E-EF7C8859241F}"/>
          </ac:spMkLst>
        </pc:spChg>
        <pc:spChg chg="mod ord">
          <ac:chgData name="Aasrith vedanaparti" userId="1c9d93b45a9001e9" providerId="LiveId" clId="{F5FEC7B3-B085-4158-9EEA-4DBF9D076885}" dt="2024-04-19T16:36:41.873" v="2367" actId="403"/>
          <ac:spMkLst>
            <pc:docMk/>
            <pc:sldMk cId="2287950553" sldId="263"/>
            <ac:spMk id="3" creationId="{649AA5D3-3F67-4922-8AE8-066CA855C51E}"/>
          </ac:spMkLst>
        </pc:spChg>
        <pc:spChg chg="add del mod ord">
          <ac:chgData name="Aasrith vedanaparti" userId="1c9d93b45a9001e9" providerId="LiveId" clId="{F5FEC7B3-B085-4158-9EEA-4DBF9D076885}" dt="2024-04-19T03:43:50.941" v="596" actId="700"/>
          <ac:spMkLst>
            <pc:docMk/>
            <pc:sldMk cId="2287950553" sldId="263"/>
            <ac:spMk id="4" creationId="{1123454D-E770-7192-586A-A402ED51812F}"/>
          </ac:spMkLst>
        </pc:spChg>
        <pc:spChg chg="add del">
          <ac:chgData name="Aasrith vedanaparti" userId="1c9d93b45a9001e9" providerId="LiveId" clId="{F5FEC7B3-B085-4158-9EEA-4DBF9D076885}" dt="2024-04-19T03:43:31.071" v="594" actId="700"/>
          <ac:spMkLst>
            <pc:docMk/>
            <pc:sldMk cId="2287950553" sldId="263"/>
            <ac:spMk id="11" creationId="{0DC895F7-4E59-40FB-87DD-ACE47F94C143}"/>
          </ac:spMkLst>
        </pc:spChg>
        <pc:spChg chg="add">
          <ac:chgData name="Aasrith vedanaparti" userId="1c9d93b45a9001e9" providerId="LiveId" clId="{F5FEC7B3-B085-4158-9EEA-4DBF9D076885}" dt="2024-04-19T16:36:14.157" v="2361" actId="26606"/>
          <ac:spMkLst>
            <pc:docMk/>
            <pc:sldMk cId="2287950553" sldId="263"/>
            <ac:spMk id="14" creationId="{34A918FF-5290-4B4B-83A9-D73C8CA8E9C9}"/>
          </ac:spMkLst>
        </pc:spChg>
        <pc:spChg chg="add">
          <ac:chgData name="Aasrith vedanaparti" userId="1c9d93b45a9001e9" providerId="LiveId" clId="{F5FEC7B3-B085-4158-9EEA-4DBF9D076885}" dt="2024-04-19T16:36:14.157" v="2361" actId="26606"/>
          <ac:spMkLst>
            <pc:docMk/>
            <pc:sldMk cId="2287950553" sldId="263"/>
            <ac:spMk id="16" creationId="{35BB87D9-C656-40D9-982C-E5C527908DCC}"/>
          </ac:spMkLst>
        </pc:spChg>
        <pc:picChg chg="add mod">
          <ac:chgData name="Aasrith vedanaparti" userId="1c9d93b45a9001e9" providerId="LiveId" clId="{F5FEC7B3-B085-4158-9EEA-4DBF9D076885}" dt="2024-04-19T16:36:14.157" v="2361" actId="26606"/>
          <ac:picMkLst>
            <pc:docMk/>
            <pc:sldMk cId="2287950553" sldId="263"/>
            <ac:picMk id="5" creationId="{431A3A80-9D5A-8229-3D1E-2E875041671D}"/>
          </ac:picMkLst>
        </pc:picChg>
        <pc:picChg chg="add del mod ord">
          <ac:chgData name="Aasrith vedanaparti" userId="1c9d93b45a9001e9" providerId="LiveId" clId="{F5FEC7B3-B085-4158-9EEA-4DBF9D076885}" dt="2024-04-19T03:47:37.837" v="634" actId="478"/>
          <ac:picMkLst>
            <pc:docMk/>
            <pc:sldMk cId="2287950553" sldId="263"/>
            <ac:picMk id="5" creationId="{E31A7BC9-E40D-22E3-CD9A-BF6C6C1C573C}"/>
          </ac:picMkLst>
        </pc:picChg>
        <pc:picChg chg="add mod">
          <ac:chgData name="Aasrith vedanaparti" userId="1c9d93b45a9001e9" providerId="LiveId" clId="{F5FEC7B3-B085-4158-9EEA-4DBF9D076885}" dt="2024-04-19T16:36:14.157" v="2361" actId="26606"/>
          <ac:picMkLst>
            <pc:docMk/>
            <pc:sldMk cId="2287950553" sldId="263"/>
            <ac:picMk id="7" creationId="{958430FA-293C-72C0-96DE-52B3322FD3DD}"/>
          </ac:picMkLst>
        </pc:picChg>
        <pc:picChg chg="add del">
          <ac:chgData name="Aasrith vedanaparti" userId="1c9d93b45a9001e9" providerId="LiveId" clId="{F5FEC7B3-B085-4158-9EEA-4DBF9D076885}" dt="2024-04-19T03:43:31.071" v="594" actId="700"/>
          <ac:picMkLst>
            <pc:docMk/>
            <pc:sldMk cId="2287950553" sldId="263"/>
            <ac:picMk id="9" creationId="{CBECFFDC-94DB-4DA3-94FE-22FEDDA8FA30}"/>
          </ac:picMkLst>
        </pc:picChg>
        <pc:picChg chg="add">
          <ac:chgData name="Aasrith vedanaparti" userId="1c9d93b45a9001e9" providerId="LiveId" clId="{F5FEC7B3-B085-4158-9EEA-4DBF9D076885}" dt="2024-04-19T16:36:14.157" v="2361" actId="26606"/>
          <ac:picMkLst>
            <pc:docMk/>
            <pc:sldMk cId="2287950553" sldId="263"/>
            <ac:picMk id="12" creationId="{83543A10-04EE-49E0-A9DE-22E1FAB9AED9}"/>
          </ac:picMkLst>
        </pc:picChg>
        <pc:picChg chg="add del">
          <ac:chgData name="Aasrith vedanaparti" userId="1c9d93b45a9001e9" providerId="LiveId" clId="{F5FEC7B3-B085-4158-9EEA-4DBF9D076885}" dt="2024-04-19T03:43:31.071" v="594" actId="700"/>
          <ac:picMkLst>
            <pc:docMk/>
            <pc:sldMk cId="2287950553" sldId="263"/>
            <ac:picMk id="13" creationId="{1A4C720E-710D-44F8-A8D7-2BAA61E1814B}"/>
          </ac:picMkLst>
        </pc:picChg>
      </pc:sldChg>
      <pc:sldChg chg="delSp modSp new mod modAnim">
        <pc:chgData name="Aasrith vedanaparti" userId="1c9d93b45a9001e9" providerId="LiveId" clId="{F5FEC7B3-B085-4158-9EEA-4DBF9D076885}" dt="2024-04-19T16:31:54.067" v="2252"/>
        <pc:sldMkLst>
          <pc:docMk/>
          <pc:sldMk cId="3772928148" sldId="264"/>
        </pc:sldMkLst>
        <pc:spChg chg="del">
          <ac:chgData name="Aasrith vedanaparti" userId="1c9d93b45a9001e9" providerId="LiveId" clId="{F5FEC7B3-B085-4158-9EEA-4DBF9D076885}" dt="2024-04-19T03:59:54.240" v="1054" actId="478"/>
          <ac:spMkLst>
            <pc:docMk/>
            <pc:sldMk cId="3772928148" sldId="264"/>
            <ac:spMk id="2" creationId="{4134C62C-9F59-1649-29F6-2B4A57C0E1DB}"/>
          </ac:spMkLst>
        </pc:spChg>
        <pc:spChg chg="mod">
          <ac:chgData name="Aasrith vedanaparti" userId="1c9d93b45a9001e9" providerId="LiveId" clId="{F5FEC7B3-B085-4158-9EEA-4DBF9D076885}" dt="2024-04-19T16:31:54.067" v="2252"/>
          <ac:spMkLst>
            <pc:docMk/>
            <pc:sldMk cId="3772928148" sldId="264"/>
            <ac:spMk id="3" creationId="{9B6BE56F-1BA6-E209-3DB0-6DFFAB80AFE4}"/>
          </ac:spMkLst>
        </pc:spChg>
      </pc:sldChg>
      <pc:sldChg chg="modSp mod ord">
        <pc:chgData name="Aasrith vedanaparti" userId="1c9d93b45a9001e9" providerId="LiveId" clId="{F5FEC7B3-B085-4158-9EEA-4DBF9D076885}" dt="2024-04-19T18:45:27.682" v="3939" actId="20577"/>
        <pc:sldMkLst>
          <pc:docMk/>
          <pc:sldMk cId="3522133097" sldId="265"/>
        </pc:sldMkLst>
        <pc:spChg chg="mod">
          <ac:chgData name="Aasrith vedanaparti" userId="1c9d93b45a9001e9" providerId="LiveId" clId="{F5FEC7B3-B085-4158-9EEA-4DBF9D076885}" dt="2024-04-19T13:08:07.592" v="1309" actId="20577"/>
          <ac:spMkLst>
            <pc:docMk/>
            <pc:sldMk cId="3522133097" sldId="265"/>
            <ac:spMk id="2" creationId="{0F13D5E5-31E8-4090-1C6E-334766E54ABF}"/>
          </ac:spMkLst>
        </pc:spChg>
        <pc:spChg chg="mod">
          <ac:chgData name="Aasrith vedanaparti" userId="1c9d93b45a9001e9" providerId="LiveId" clId="{F5FEC7B3-B085-4158-9EEA-4DBF9D076885}" dt="2024-04-19T18:45:27.682" v="3939" actId="20577"/>
          <ac:spMkLst>
            <pc:docMk/>
            <pc:sldMk cId="3522133097" sldId="265"/>
            <ac:spMk id="3" creationId="{984D6DB2-002A-0E50-80D5-D0A01063F6C0}"/>
          </ac:spMkLst>
        </pc:spChg>
      </pc:sldChg>
      <pc:sldChg chg="addSp modSp new mod setBg modAnim">
        <pc:chgData name="Aasrith vedanaparti" userId="1c9d93b45a9001e9" providerId="LiveId" clId="{F5FEC7B3-B085-4158-9EEA-4DBF9D076885}" dt="2024-04-19T19:15:02.613" v="4367"/>
        <pc:sldMkLst>
          <pc:docMk/>
          <pc:sldMk cId="1418294241" sldId="266"/>
        </pc:sldMkLst>
        <pc:spChg chg="mod">
          <ac:chgData name="Aasrith vedanaparti" userId="1c9d93b45a9001e9" providerId="LiveId" clId="{F5FEC7B3-B085-4158-9EEA-4DBF9D076885}" dt="2024-04-19T13:21:37.760" v="1616" actId="20577"/>
          <ac:spMkLst>
            <pc:docMk/>
            <pc:sldMk cId="1418294241" sldId="266"/>
            <ac:spMk id="2" creationId="{BEB5C65A-390F-6218-828B-CBC055819DC8}"/>
          </ac:spMkLst>
        </pc:spChg>
        <pc:spChg chg="mod">
          <ac:chgData name="Aasrith vedanaparti" userId="1c9d93b45a9001e9" providerId="LiveId" clId="{F5FEC7B3-B085-4158-9EEA-4DBF9D076885}" dt="2024-04-19T13:22:09.094" v="1621" actId="113"/>
          <ac:spMkLst>
            <pc:docMk/>
            <pc:sldMk cId="1418294241" sldId="266"/>
            <ac:spMk id="3" creationId="{CC6D9033-01FF-E2FE-BBF3-C94CE8FD4DEE}"/>
          </ac:spMkLst>
        </pc:spChg>
        <pc:picChg chg="add">
          <ac:chgData name="Aasrith vedanaparti" userId="1c9d93b45a9001e9" providerId="LiveId" clId="{F5FEC7B3-B085-4158-9EEA-4DBF9D076885}" dt="2024-04-19T13:21:05.436" v="1608" actId="26606"/>
          <ac:picMkLst>
            <pc:docMk/>
            <pc:sldMk cId="1418294241" sldId="266"/>
            <ac:picMk id="5" creationId="{ADAA2F76-3E08-557B-D1AA-0F2EC6DCC58A}"/>
          </ac:picMkLst>
        </pc:picChg>
        <pc:picChg chg="add">
          <ac:chgData name="Aasrith vedanaparti" userId="1c9d93b45a9001e9" providerId="LiveId" clId="{F5FEC7B3-B085-4158-9EEA-4DBF9D076885}" dt="2024-04-19T13:21:05.436" v="1608" actId="26606"/>
          <ac:picMkLst>
            <pc:docMk/>
            <pc:sldMk cId="1418294241" sldId="266"/>
            <ac:picMk id="9" creationId="{CBECFFDC-94DB-4DA3-94FE-22FEDDA8FA30}"/>
          </ac:picMkLst>
        </pc:picChg>
        <pc:picChg chg="add">
          <ac:chgData name="Aasrith vedanaparti" userId="1c9d93b45a9001e9" providerId="LiveId" clId="{F5FEC7B3-B085-4158-9EEA-4DBF9D076885}" dt="2024-04-19T13:21:05.436" v="1608" actId="26606"/>
          <ac:picMkLst>
            <pc:docMk/>
            <pc:sldMk cId="1418294241" sldId="266"/>
            <ac:picMk id="11" creationId="{98BF0107-3463-486E-B9EE-5A5727B4F7FB}"/>
          </ac:picMkLst>
        </pc:picChg>
      </pc:sldChg>
      <pc:sldChg chg="addSp delSp modSp new mod ord modClrScheme modAnim chgLayout">
        <pc:chgData name="Aasrith vedanaparti" userId="1c9d93b45a9001e9" providerId="LiveId" clId="{F5FEC7B3-B085-4158-9EEA-4DBF9D076885}" dt="2024-05-08T03:14:59.996" v="5159" actId="14826"/>
        <pc:sldMkLst>
          <pc:docMk/>
          <pc:sldMk cId="4238337035" sldId="267"/>
        </pc:sldMkLst>
        <pc:spChg chg="del mod ord">
          <ac:chgData name="Aasrith vedanaparti" userId="1c9d93b45a9001e9" providerId="LiveId" clId="{F5FEC7B3-B085-4158-9EEA-4DBF9D076885}" dt="2024-04-19T13:26:32.089" v="1673" actId="700"/>
          <ac:spMkLst>
            <pc:docMk/>
            <pc:sldMk cId="4238337035" sldId="267"/>
            <ac:spMk id="2" creationId="{9F439FF3-E066-38EA-B64E-B5D3A5D84E9A}"/>
          </ac:spMkLst>
        </pc:spChg>
        <pc:spChg chg="add mod">
          <ac:chgData name="Aasrith vedanaparti" userId="1c9d93b45a9001e9" providerId="LiveId" clId="{F5FEC7B3-B085-4158-9EEA-4DBF9D076885}" dt="2024-04-19T18:48:18.607" v="3948" actId="478"/>
          <ac:spMkLst>
            <pc:docMk/>
            <pc:sldMk cId="4238337035" sldId="267"/>
            <ac:spMk id="3" creationId="{7192F8B1-A2AD-2D89-7663-648842DD3167}"/>
          </ac:spMkLst>
        </pc:spChg>
        <pc:spChg chg="del">
          <ac:chgData name="Aasrith vedanaparti" userId="1c9d93b45a9001e9" providerId="LiveId" clId="{F5FEC7B3-B085-4158-9EEA-4DBF9D076885}" dt="2024-04-19T13:23:25.247" v="1624" actId="22"/>
          <ac:spMkLst>
            <pc:docMk/>
            <pc:sldMk cId="4238337035" sldId="267"/>
            <ac:spMk id="3" creationId="{8764A4CD-3C28-2101-4388-76C62706FA19}"/>
          </ac:spMkLst>
        </pc:spChg>
        <pc:spChg chg="del">
          <ac:chgData name="Aasrith vedanaparti" userId="1c9d93b45a9001e9" providerId="LiveId" clId="{F5FEC7B3-B085-4158-9EEA-4DBF9D076885}" dt="2024-04-19T13:26:32.089" v="1673" actId="700"/>
          <ac:spMkLst>
            <pc:docMk/>
            <pc:sldMk cId="4238337035" sldId="267"/>
            <ac:spMk id="4" creationId="{02EB5C7C-E1EA-4C2F-6329-0C221F3D0BA8}"/>
          </ac:spMkLst>
        </pc:spChg>
        <pc:spChg chg="add del mod">
          <ac:chgData name="Aasrith vedanaparti" userId="1c9d93b45a9001e9" providerId="LiveId" clId="{F5FEC7B3-B085-4158-9EEA-4DBF9D076885}" dt="2024-04-19T13:23:43.748" v="1627" actId="931"/>
          <ac:spMkLst>
            <pc:docMk/>
            <pc:sldMk cId="4238337035" sldId="267"/>
            <ac:spMk id="8" creationId="{7470A658-AD53-AEB8-0E87-DA54D87D7047}"/>
          </ac:spMkLst>
        </pc:spChg>
        <pc:spChg chg="add del mod ord">
          <ac:chgData name="Aasrith vedanaparti" userId="1c9d93b45a9001e9" providerId="LiveId" clId="{F5FEC7B3-B085-4158-9EEA-4DBF9D076885}" dt="2024-04-19T13:26:32.089" v="1673" actId="700"/>
          <ac:spMkLst>
            <pc:docMk/>
            <pc:sldMk cId="4238337035" sldId="267"/>
            <ac:spMk id="12" creationId="{B34EC0CF-D117-E8EB-85ED-5DF014C2E328}"/>
          </ac:spMkLst>
        </pc:spChg>
        <pc:spChg chg="add mod ord">
          <ac:chgData name="Aasrith vedanaparti" userId="1c9d93b45a9001e9" providerId="LiveId" clId="{F5FEC7B3-B085-4158-9EEA-4DBF9D076885}" dt="2024-04-19T18:49:12.313" v="3964" actId="20577"/>
          <ac:spMkLst>
            <pc:docMk/>
            <pc:sldMk cId="4238337035" sldId="267"/>
            <ac:spMk id="13" creationId="{129EF098-E968-878E-0BD3-395189DDDFC2}"/>
          </ac:spMkLst>
        </pc:spChg>
        <pc:spChg chg="add del mod ord">
          <ac:chgData name="Aasrith vedanaparti" userId="1c9d93b45a9001e9" providerId="LiveId" clId="{F5FEC7B3-B085-4158-9EEA-4DBF9D076885}" dt="2024-04-19T13:28:31.105" v="1674" actId="22"/>
          <ac:spMkLst>
            <pc:docMk/>
            <pc:sldMk cId="4238337035" sldId="267"/>
            <ac:spMk id="14" creationId="{03115317-7782-EAFA-046C-E16AADF95311}"/>
          </ac:spMkLst>
        </pc:spChg>
        <pc:picChg chg="add mod">
          <ac:chgData name="Aasrith vedanaparti" userId="1c9d93b45a9001e9" providerId="LiveId" clId="{F5FEC7B3-B085-4158-9EEA-4DBF9D076885}" dt="2024-05-08T03:14:59.996" v="5159" actId="14826"/>
          <ac:picMkLst>
            <pc:docMk/>
            <pc:sldMk cId="4238337035" sldId="267"/>
            <ac:picMk id="5" creationId="{7E814D62-9078-1E86-8E58-79BD3EAF2555}"/>
          </ac:picMkLst>
        </pc:picChg>
        <pc:picChg chg="add del mod ord">
          <ac:chgData name="Aasrith vedanaparti" userId="1c9d93b45a9001e9" providerId="LiveId" clId="{F5FEC7B3-B085-4158-9EEA-4DBF9D076885}" dt="2024-04-19T13:23:32.755" v="1626" actId="478"/>
          <ac:picMkLst>
            <pc:docMk/>
            <pc:sldMk cId="4238337035" sldId="267"/>
            <ac:picMk id="6" creationId="{C7557571-4319-0BCD-819B-AE57FC757271}"/>
          </ac:picMkLst>
        </pc:picChg>
        <pc:picChg chg="add del mod">
          <ac:chgData name="Aasrith vedanaparti" userId="1c9d93b45a9001e9" providerId="LiveId" clId="{F5FEC7B3-B085-4158-9EEA-4DBF9D076885}" dt="2024-04-19T13:23:49.708" v="1632" actId="478"/>
          <ac:picMkLst>
            <pc:docMk/>
            <pc:sldMk cId="4238337035" sldId="267"/>
            <ac:picMk id="10" creationId="{D67B0602-5A85-CF82-69C8-8FA7608685C8}"/>
          </ac:picMkLst>
        </pc:picChg>
        <pc:picChg chg="add del mod ord">
          <ac:chgData name="Aasrith vedanaparti" userId="1c9d93b45a9001e9" providerId="LiveId" clId="{F5FEC7B3-B085-4158-9EEA-4DBF9D076885}" dt="2024-04-19T18:48:18.607" v="3948" actId="478"/>
          <ac:picMkLst>
            <pc:docMk/>
            <pc:sldMk cId="4238337035" sldId="267"/>
            <ac:picMk id="16" creationId="{AEEB313B-8B9C-6B91-492F-F968147B3028}"/>
          </ac:picMkLst>
        </pc:picChg>
      </pc:sldChg>
      <pc:sldChg chg="addSp delSp modSp new mod">
        <pc:chgData name="Aasrith vedanaparti" userId="1c9d93b45a9001e9" providerId="LiveId" clId="{F5FEC7B3-B085-4158-9EEA-4DBF9D076885}" dt="2024-04-19T18:46:48.386" v="3947" actId="1076"/>
        <pc:sldMkLst>
          <pc:docMk/>
          <pc:sldMk cId="969968503" sldId="268"/>
        </pc:sldMkLst>
        <pc:spChg chg="del mod">
          <ac:chgData name="Aasrith vedanaparti" userId="1c9d93b45a9001e9" providerId="LiveId" clId="{F5FEC7B3-B085-4158-9EEA-4DBF9D076885}" dt="2024-04-19T13:25:59.800" v="1666" actId="478"/>
          <ac:spMkLst>
            <pc:docMk/>
            <pc:sldMk cId="969968503" sldId="268"/>
            <ac:spMk id="2" creationId="{6E5AD4F7-D496-1753-B1B8-F7EFDE7F3805}"/>
          </ac:spMkLst>
        </pc:spChg>
        <pc:spChg chg="del">
          <ac:chgData name="Aasrith vedanaparti" userId="1c9d93b45a9001e9" providerId="LiveId" clId="{F5FEC7B3-B085-4158-9EEA-4DBF9D076885}" dt="2024-04-19T13:23:53.828" v="1633" actId="22"/>
          <ac:spMkLst>
            <pc:docMk/>
            <pc:sldMk cId="969968503" sldId="268"/>
            <ac:spMk id="3" creationId="{BBCEEFD1-22D9-66C5-B5F8-DEFE67798652}"/>
          </ac:spMkLst>
        </pc:spChg>
        <pc:spChg chg="del">
          <ac:chgData name="Aasrith vedanaparti" userId="1c9d93b45a9001e9" providerId="LiveId" clId="{F5FEC7B3-B085-4158-9EEA-4DBF9D076885}" dt="2024-04-19T13:26:02.468" v="1667" actId="478"/>
          <ac:spMkLst>
            <pc:docMk/>
            <pc:sldMk cId="969968503" sldId="268"/>
            <ac:spMk id="4" creationId="{8B948465-ED32-2CBA-D0BF-E70F6E731355}"/>
          </ac:spMkLst>
        </pc:spChg>
        <pc:spChg chg="add del mod">
          <ac:chgData name="Aasrith vedanaparti" userId="1c9d93b45a9001e9" providerId="LiveId" clId="{F5FEC7B3-B085-4158-9EEA-4DBF9D076885}" dt="2024-04-19T18:46:42.672" v="3944" actId="478"/>
          <ac:spMkLst>
            <pc:docMk/>
            <pc:sldMk cId="969968503" sldId="268"/>
            <ac:spMk id="5" creationId="{688E758C-FD45-741B-CBD7-4481D4C5725F}"/>
          </ac:spMkLst>
        </pc:spChg>
        <pc:spChg chg="add del mod">
          <ac:chgData name="Aasrith vedanaparti" userId="1c9d93b45a9001e9" providerId="LiveId" clId="{F5FEC7B3-B085-4158-9EEA-4DBF9D076885}" dt="2024-04-19T13:25:07.469" v="1643" actId="931"/>
          <ac:spMkLst>
            <pc:docMk/>
            <pc:sldMk cId="969968503" sldId="268"/>
            <ac:spMk id="8" creationId="{878A263C-DC85-5DCE-2264-ED4CC835023B}"/>
          </ac:spMkLst>
        </pc:spChg>
        <pc:picChg chg="add mod">
          <ac:chgData name="Aasrith vedanaparti" userId="1c9d93b45a9001e9" providerId="LiveId" clId="{F5FEC7B3-B085-4158-9EEA-4DBF9D076885}" dt="2024-04-19T18:46:48.386" v="3947" actId="1076"/>
          <ac:picMkLst>
            <pc:docMk/>
            <pc:sldMk cId="969968503" sldId="268"/>
            <ac:picMk id="3" creationId="{E35B07CE-126F-FF4A-486D-873A1FE2A0AD}"/>
          </ac:picMkLst>
        </pc:picChg>
        <pc:picChg chg="add del mod ord">
          <ac:chgData name="Aasrith vedanaparti" userId="1c9d93b45a9001e9" providerId="LiveId" clId="{F5FEC7B3-B085-4158-9EEA-4DBF9D076885}" dt="2024-04-19T13:24:02.975" v="1637" actId="478"/>
          <ac:picMkLst>
            <pc:docMk/>
            <pc:sldMk cId="969968503" sldId="268"/>
            <ac:picMk id="6" creationId="{5049337E-8209-3445-DCD5-F23A373377A8}"/>
          </ac:picMkLst>
        </pc:picChg>
        <pc:picChg chg="add mod">
          <ac:chgData name="Aasrith vedanaparti" userId="1c9d93b45a9001e9" providerId="LiveId" clId="{F5FEC7B3-B085-4158-9EEA-4DBF9D076885}" dt="2024-04-19T13:24:41.905" v="1642" actId="931"/>
          <ac:picMkLst>
            <pc:docMk/>
            <pc:sldMk cId="969968503" sldId="268"/>
            <ac:picMk id="10" creationId="{50856B19-E31B-45F9-5CA4-85EF747CE97D}"/>
          </ac:picMkLst>
        </pc:picChg>
        <pc:picChg chg="add del mod modCrop">
          <ac:chgData name="Aasrith vedanaparti" userId="1c9d93b45a9001e9" providerId="LiveId" clId="{F5FEC7B3-B085-4158-9EEA-4DBF9D076885}" dt="2024-04-19T18:46:32.916" v="3941" actId="478"/>
          <ac:picMkLst>
            <pc:docMk/>
            <pc:sldMk cId="969968503" sldId="268"/>
            <ac:picMk id="12" creationId="{BD93527D-D183-D374-5E8F-18D3D6F8EEB6}"/>
          </ac:picMkLst>
        </pc:picChg>
      </pc:sldChg>
      <pc:sldChg chg="addSp delSp modSp new mod">
        <pc:chgData name="Aasrith vedanaparti" userId="1c9d93b45a9001e9" providerId="LiveId" clId="{F5FEC7B3-B085-4158-9EEA-4DBF9D076885}" dt="2024-05-08T03:16:13.726" v="5163" actId="14826"/>
        <pc:sldMkLst>
          <pc:docMk/>
          <pc:sldMk cId="3550885786" sldId="269"/>
        </pc:sldMkLst>
        <pc:spChg chg="mod">
          <ac:chgData name="Aasrith vedanaparti" userId="1c9d93b45a9001e9" providerId="LiveId" clId="{F5FEC7B3-B085-4158-9EEA-4DBF9D076885}" dt="2024-04-19T18:51:31.453" v="4008"/>
          <ac:spMkLst>
            <pc:docMk/>
            <pc:sldMk cId="3550885786" sldId="269"/>
            <ac:spMk id="2" creationId="{6D96CF48-8559-1970-23E9-301C24F3383F}"/>
          </ac:spMkLst>
        </pc:spChg>
        <pc:spChg chg="del">
          <ac:chgData name="Aasrith vedanaparti" userId="1c9d93b45a9001e9" providerId="LiveId" clId="{F5FEC7B3-B085-4158-9EEA-4DBF9D076885}" dt="2024-04-19T13:38:41.553" v="1706" actId="22"/>
          <ac:spMkLst>
            <pc:docMk/>
            <pc:sldMk cId="3550885786" sldId="269"/>
            <ac:spMk id="3" creationId="{EFD8DB3B-1867-8947-DB75-ACF82D083CAF}"/>
          </ac:spMkLst>
        </pc:spChg>
        <pc:spChg chg="add mod">
          <ac:chgData name="Aasrith vedanaparti" userId="1c9d93b45a9001e9" providerId="LiveId" clId="{F5FEC7B3-B085-4158-9EEA-4DBF9D076885}" dt="2024-04-19T18:55:10.345" v="4032" actId="478"/>
          <ac:spMkLst>
            <pc:docMk/>
            <pc:sldMk cId="3550885786" sldId="269"/>
            <ac:spMk id="4" creationId="{7098FD43-8A8B-9EB0-1A94-781A65261DC8}"/>
          </ac:spMkLst>
        </pc:spChg>
        <pc:picChg chg="add del mod ord">
          <ac:chgData name="Aasrith vedanaparti" userId="1c9d93b45a9001e9" providerId="LiveId" clId="{F5FEC7B3-B085-4158-9EEA-4DBF9D076885}" dt="2024-04-19T18:55:10.345" v="4032" actId="478"/>
          <ac:picMkLst>
            <pc:docMk/>
            <pc:sldMk cId="3550885786" sldId="269"/>
            <ac:picMk id="5" creationId="{2FA2F0B9-8EF7-8F08-FE11-3D5069FDF706}"/>
          </ac:picMkLst>
        </pc:picChg>
        <pc:picChg chg="add mod">
          <ac:chgData name="Aasrith vedanaparti" userId="1c9d93b45a9001e9" providerId="LiveId" clId="{F5FEC7B3-B085-4158-9EEA-4DBF9D076885}" dt="2024-05-08T03:16:13.726" v="5163" actId="14826"/>
          <ac:picMkLst>
            <pc:docMk/>
            <pc:sldMk cId="3550885786" sldId="269"/>
            <ac:picMk id="7" creationId="{EA8C9B9F-C3BB-5C1D-C634-0347083FDBD5}"/>
          </ac:picMkLst>
        </pc:picChg>
      </pc:sldChg>
      <pc:sldChg chg="addSp delSp modSp new mod">
        <pc:chgData name="Aasrith vedanaparti" userId="1c9d93b45a9001e9" providerId="LiveId" clId="{F5FEC7B3-B085-4158-9EEA-4DBF9D076885}" dt="2024-05-08T03:16:32.851" v="5165" actId="1076"/>
        <pc:sldMkLst>
          <pc:docMk/>
          <pc:sldMk cId="1377873386" sldId="270"/>
        </pc:sldMkLst>
        <pc:spChg chg="mod">
          <ac:chgData name="Aasrith vedanaparti" userId="1c9d93b45a9001e9" providerId="LiveId" clId="{F5FEC7B3-B085-4158-9EEA-4DBF9D076885}" dt="2024-04-19T18:56:41.550" v="4045" actId="6549"/>
          <ac:spMkLst>
            <pc:docMk/>
            <pc:sldMk cId="1377873386" sldId="270"/>
            <ac:spMk id="2" creationId="{43D73034-973C-65C4-B171-9AF95B2525CA}"/>
          </ac:spMkLst>
        </pc:spChg>
        <pc:spChg chg="del">
          <ac:chgData name="Aasrith vedanaparti" userId="1c9d93b45a9001e9" providerId="LiveId" clId="{F5FEC7B3-B085-4158-9EEA-4DBF9D076885}" dt="2024-04-19T13:43:44.801" v="1711" actId="34307"/>
          <ac:spMkLst>
            <pc:docMk/>
            <pc:sldMk cId="1377873386" sldId="270"/>
            <ac:spMk id="3" creationId="{90A9F4F5-46BC-C749-D45C-EEFFB9FDE0AF}"/>
          </ac:spMkLst>
        </pc:spChg>
        <pc:picChg chg="add mod ord">
          <ac:chgData name="Aasrith vedanaparti" userId="1c9d93b45a9001e9" providerId="LiveId" clId="{F5FEC7B3-B085-4158-9EEA-4DBF9D076885}" dt="2024-04-19T13:43:44.801" v="1711" actId="34307"/>
          <ac:picMkLst>
            <pc:docMk/>
            <pc:sldMk cId="1377873386" sldId="270"/>
            <ac:picMk id="4" creationId="{F06A2500-E707-B282-854D-C52112238501}"/>
          </ac:picMkLst>
        </pc:picChg>
        <pc:picChg chg="add mod">
          <ac:chgData name="Aasrith vedanaparti" userId="1c9d93b45a9001e9" providerId="LiveId" clId="{F5FEC7B3-B085-4158-9EEA-4DBF9D076885}" dt="2024-05-08T03:16:32.851" v="5165" actId="1076"/>
          <ac:picMkLst>
            <pc:docMk/>
            <pc:sldMk cId="1377873386" sldId="270"/>
            <ac:picMk id="5" creationId="{AB26C017-AC31-09FC-0E90-09E894FF9C99}"/>
          </ac:picMkLst>
        </pc:picChg>
        <pc:picChg chg="add del mod">
          <ac:chgData name="Aasrith vedanaparti" userId="1c9d93b45a9001e9" providerId="LiveId" clId="{F5FEC7B3-B085-4158-9EEA-4DBF9D076885}" dt="2024-04-19T18:57:33.725" v="4046" actId="478"/>
          <ac:picMkLst>
            <pc:docMk/>
            <pc:sldMk cId="1377873386" sldId="270"/>
            <ac:picMk id="6" creationId="{14AAF2CC-3D11-65FF-1EF2-24692FD0F3CD}"/>
          </ac:picMkLst>
        </pc:picChg>
      </pc:sldChg>
      <pc:sldChg chg="modSp new del mod">
        <pc:chgData name="Aasrith vedanaparti" userId="1c9d93b45a9001e9" providerId="LiveId" clId="{F5FEC7B3-B085-4158-9EEA-4DBF9D076885}" dt="2024-04-19T13:59:47.550" v="1946" actId="47"/>
        <pc:sldMkLst>
          <pc:docMk/>
          <pc:sldMk cId="478442831" sldId="271"/>
        </pc:sldMkLst>
        <pc:spChg chg="mod">
          <ac:chgData name="Aasrith vedanaparti" userId="1c9d93b45a9001e9" providerId="LiveId" clId="{F5FEC7B3-B085-4158-9EEA-4DBF9D076885}" dt="2024-04-19T13:49:32.198" v="1920" actId="114"/>
          <ac:spMkLst>
            <pc:docMk/>
            <pc:sldMk cId="478442831" sldId="271"/>
            <ac:spMk id="2" creationId="{F9ABD6DA-3B20-DD8F-E906-5FD10360BA47}"/>
          </ac:spMkLst>
        </pc:spChg>
        <pc:spChg chg="mod">
          <ac:chgData name="Aasrith vedanaparti" userId="1c9d93b45a9001e9" providerId="LiveId" clId="{F5FEC7B3-B085-4158-9EEA-4DBF9D076885}" dt="2024-04-19T13:46:31.706" v="1778" actId="20577"/>
          <ac:spMkLst>
            <pc:docMk/>
            <pc:sldMk cId="478442831" sldId="271"/>
            <ac:spMk id="3" creationId="{C5B0D7BE-6D2F-7B47-8795-1CE794C8A8F8}"/>
          </ac:spMkLst>
        </pc:spChg>
        <pc:spChg chg="mod">
          <ac:chgData name="Aasrith vedanaparti" userId="1c9d93b45a9001e9" providerId="LiveId" clId="{F5FEC7B3-B085-4158-9EEA-4DBF9D076885}" dt="2024-04-19T13:49:39.683" v="1921" actId="403"/>
          <ac:spMkLst>
            <pc:docMk/>
            <pc:sldMk cId="478442831" sldId="271"/>
            <ac:spMk id="4" creationId="{7367D6B6-397C-D73A-9C55-822B95C238B7}"/>
          </ac:spMkLst>
        </pc:spChg>
      </pc:sldChg>
      <pc:sldChg chg="addSp delSp modSp new mod ord">
        <pc:chgData name="Aasrith vedanaparti" userId="1c9d93b45a9001e9" providerId="LiveId" clId="{F5FEC7B3-B085-4158-9EEA-4DBF9D076885}" dt="2024-05-08T03:16:47.170" v="5166" actId="14826"/>
        <pc:sldMkLst>
          <pc:docMk/>
          <pc:sldMk cId="2886238633" sldId="272"/>
        </pc:sldMkLst>
        <pc:spChg chg="mod">
          <ac:chgData name="Aasrith vedanaparti" userId="1c9d93b45a9001e9" providerId="LiveId" clId="{F5FEC7B3-B085-4158-9EEA-4DBF9D076885}" dt="2024-04-19T13:56:07.164" v="1932" actId="20577"/>
          <ac:spMkLst>
            <pc:docMk/>
            <pc:sldMk cId="2886238633" sldId="272"/>
            <ac:spMk id="2" creationId="{A48BB157-2AAC-1451-4F43-8D91CC16B34A}"/>
          </ac:spMkLst>
        </pc:spChg>
        <pc:spChg chg="del">
          <ac:chgData name="Aasrith vedanaparti" userId="1c9d93b45a9001e9" providerId="LiveId" clId="{F5FEC7B3-B085-4158-9EEA-4DBF9D076885}" dt="2024-04-19T13:55:29.665" v="1923" actId="22"/>
          <ac:spMkLst>
            <pc:docMk/>
            <pc:sldMk cId="2886238633" sldId="272"/>
            <ac:spMk id="3" creationId="{BB94D60E-82E7-405D-8EEF-975242CF3206}"/>
          </ac:spMkLst>
        </pc:spChg>
        <pc:spChg chg="add del mod">
          <ac:chgData name="Aasrith vedanaparti" userId="1c9d93b45a9001e9" providerId="LiveId" clId="{F5FEC7B3-B085-4158-9EEA-4DBF9D076885}" dt="2024-04-19T18:59:17.794" v="4051" actId="22"/>
          <ac:spMkLst>
            <pc:docMk/>
            <pc:sldMk cId="2886238633" sldId="272"/>
            <ac:spMk id="4" creationId="{66E25800-AD00-E9B5-F074-D5F4616BA393}"/>
          </ac:spMkLst>
        </pc:spChg>
        <pc:picChg chg="add del mod ord">
          <ac:chgData name="Aasrith vedanaparti" userId="1c9d93b45a9001e9" providerId="LiveId" clId="{F5FEC7B3-B085-4158-9EEA-4DBF9D076885}" dt="2024-04-19T18:59:16.001" v="4050" actId="478"/>
          <ac:picMkLst>
            <pc:docMk/>
            <pc:sldMk cId="2886238633" sldId="272"/>
            <ac:picMk id="5" creationId="{E666DA19-07D2-03F8-DBA7-F98275AF89F0}"/>
          </ac:picMkLst>
        </pc:picChg>
        <pc:picChg chg="add mod ord">
          <ac:chgData name="Aasrith vedanaparti" userId="1c9d93b45a9001e9" providerId="LiveId" clId="{F5FEC7B3-B085-4158-9EEA-4DBF9D076885}" dt="2024-05-08T03:16:47.170" v="5166" actId="14826"/>
          <ac:picMkLst>
            <pc:docMk/>
            <pc:sldMk cId="2886238633" sldId="272"/>
            <ac:picMk id="7" creationId="{DF6403A6-8029-DA62-2105-F6CEDBE22D6A}"/>
          </ac:picMkLst>
        </pc:picChg>
      </pc:sldChg>
      <pc:sldChg chg="addSp delSp modSp new mod">
        <pc:chgData name="Aasrith vedanaparti" userId="1c9d93b45a9001e9" providerId="LiveId" clId="{F5FEC7B3-B085-4158-9EEA-4DBF9D076885}" dt="2024-05-08T03:17:06.305" v="5167" actId="14826"/>
        <pc:sldMkLst>
          <pc:docMk/>
          <pc:sldMk cId="3578191628" sldId="273"/>
        </pc:sldMkLst>
        <pc:spChg chg="mod">
          <ac:chgData name="Aasrith vedanaparti" userId="1c9d93b45a9001e9" providerId="LiveId" clId="{F5FEC7B3-B085-4158-9EEA-4DBF9D076885}" dt="2024-04-19T14:51:05.443" v="2019" actId="1076"/>
          <ac:spMkLst>
            <pc:docMk/>
            <pc:sldMk cId="3578191628" sldId="273"/>
            <ac:spMk id="2" creationId="{6864FAB2-3C21-5313-523A-25545FC0C809}"/>
          </ac:spMkLst>
        </pc:spChg>
        <pc:spChg chg="del">
          <ac:chgData name="Aasrith vedanaparti" userId="1c9d93b45a9001e9" providerId="LiveId" clId="{F5FEC7B3-B085-4158-9EEA-4DBF9D076885}" dt="2024-04-19T13:57:22.592" v="1942" actId="22"/>
          <ac:spMkLst>
            <pc:docMk/>
            <pc:sldMk cId="3578191628" sldId="273"/>
            <ac:spMk id="3" creationId="{1593F5BB-8F37-12F7-AB0F-00EA8B7FD7A0}"/>
          </ac:spMkLst>
        </pc:spChg>
        <pc:spChg chg="add del mod">
          <ac:chgData name="Aasrith vedanaparti" userId="1c9d93b45a9001e9" providerId="LiveId" clId="{F5FEC7B3-B085-4158-9EEA-4DBF9D076885}" dt="2024-04-19T19:01:39.865" v="4058" actId="22"/>
          <ac:spMkLst>
            <pc:docMk/>
            <pc:sldMk cId="3578191628" sldId="273"/>
            <ac:spMk id="4" creationId="{1FC0AA7D-FD21-DF42-C5BC-957327FF3506}"/>
          </ac:spMkLst>
        </pc:spChg>
        <pc:picChg chg="add del mod ord">
          <ac:chgData name="Aasrith vedanaparti" userId="1c9d93b45a9001e9" providerId="LiveId" clId="{F5FEC7B3-B085-4158-9EEA-4DBF9D076885}" dt="2024-04-19T19:01:38.387" v="4057" actId="478"/>
          <ac:picMkLst>
            <pc:docMk/>
            <pc:sldMk cId="3578191628" sldId="273"/>
            <ac:picMk id="5" creationId="{149FD158-1CE8-0642-AB0D-54BEEA065B8B}"/>
          </ac:picMkLst>
        </pc:picChg>
        <pc:picChg chg="add mod ord">
          <ac:chgData name="Aasrith vedanaparti" userId="1c9d93b45a9001e9" providerId="LiveId" clId="{F5FEC7B3-B085-4158-9EEA-4DBF9D076885}" dt="2024-05-08T03:17:06.305" v="5167" actId="14826"/>
          <ac:picMkLst>
            <pc:docMk/>
            <pc:sldMk cId="3578191628" sldId="273"/>
            <ac:picMk id="7" creationId="{50BA2B07-C59B-DE64-A601-8BFA16683994}"/>
          </ac:picMkLst>
        </pc:picChg>
      </pc:sldChg>
      <pc:sldChg chg="addSp modSp new mod setBg">
        <pc:chgData name="Aasrith vedanaparti" userId="1c9d93b45a9001e9" providerId="LiveId" clId="{F5FEC7B3-B085-4158-9EEA-4DBF9D076885}" dt="2024-05-08T06:23:56.808" v="5233" actId="20577"/>
        <pc:sldMkLst>
          <pc:docMk/>
          <pc:sldMk cId="627024904" sldId="274"/>
        </pc:sldMkLst>
        <pc:spChg chg="mod">
          <ac:chgData name="Aasrith vedanaparti" userId="1c9d93b45a9001e9" providerId="LiveId" clId="{F5FEC7B3-B085-4158-9EEA-4DBF9D076885}" dt="2024-04-19T14:01:57.343" v="2002" actId="403"/>
          <ac:spMkLst>
            <pc:docMk/>
            <pc:sldMk cId="627024904" sldId="274"/>
            <ac:spMk id="2" creationId="{D4E3452B-70B0-28AB-27C0-595B4DA3EFDC}"/>
          </ac:spMkLst>
        </pc:spChg>
        <pc:spChg chg="mod">
          <ac:chgData name="Aasrith vedanaparti" userId="1c9d93b45a9001e9" providerId="LiveId" clId="{F5FEC7B3-B085-4158-9EEA-4DBF9D076885}" dt="2024-05-08T06:23:56.808" v="5233" actId="20577"/>
          <ac:spMkLst>
            <pc:docMk/>
            <pc:sldMk cId="627024904" sldId="274"/>
            <ac:spMk id="3" creationId="{1F0C9039-B1C5-BA9F-C497-1730A8A85412}"/>
          </ac:spMkLst>
        </pc:spChg>
        <pc:spChg chg="add">
          <ac:chgData name="Aasrith vedanaparti" userId="1c9d93b45a9001e9" providerId="LiveId" clId="{F5FEC7B3-B085-4158-9EEA-4DBF9D076885}" dt="2024-04-19T14:01:47.708" v="1999" actId="26606"/>
          <ac:spMkLst>
            <pc:docMk/>
            <pc:sldMk cId="627024904" sldId="274"/>
            <ac:spMk id="8" creationId="{C04F8797-ED77-4C70-AAEA-0DE48267C25C}"/>
          </ac:spMkLst>
        </pc:spChg>
        <pc:spChg chg="add">
          <ac:chgData name="Aasrith vedanaparti" userId="1c9d93b45a9001e9" providerId="LiveId" clId="{F5FEC7B3-B085-4158-9EEA-4DBF9D076885}" dt="2024-04-19T14:01:47.708" v="1999" actId="26606"/>
          <ac:spMkLst>
            <pc:docMk/>
            <pc:sldMk cId="627024904" sldId="274"/>
            <ac:spMk id="10" creationId="{CAD06229-FEB7-4CC9-8BE7-1A9457B9C601}"/>
          </ac:spMkLst>
        </pc:spChg>
        <pc:picChg chg="add">
          <ac:chgData name="Aasrith vedanaparti" userId="1c9d93b45a9001e9" providerId="LiveId" clId="{F5FEC7B3-B085-4158-9EEA-4DBF9D076885}" dt="2024-04-19T14:01:47.708" v="1999" actId="26606"/>
          <ac:picMkLst>
            <pc:docMk/>
            <pc:sldMk cId="627024904" sldId="274"/>
            <ac:picMk id="12" creationId="{42B44E02-2041-49BE-AF61-F91454DC3AA8}"/>
          </ac:picMkLst>
        </pc:picChg>
        <pc:picChg chg="add">
          <ac:chgData name="Aasrith vedanaparti" userId="1c9d93b45a9001e9" providerId="LiveId" clId="{F5FEC7B3-B085-4158-9EEA-4DBF9D076885}" dt="2024-04-19T14:01:47.708" v="1999" actId="26606"/>
          <ac:picMkLst>
            <pc:docMk/>
            <pc:sldMk cId="627024904" sldId="274"/>
            <ac:picMk id="14" creationId="{08625290-97B7-41E9-9685-D438F86FC9EA}"/>
          </ac:picMkLst>
        </pc:picChg>
      </pc:sldChg>
      <pc:sldChg chg="addSp delSp modSp new mod ord setBg addAnim">
        <pc:chgData name="Aasrith vedanaparti" userId="1c9d93b45a9001e9" providerId="LiveId" clId="{F5FEC7B3-B085-4158-9EEA-4DBF9D076885}" dt="2024-04-19T22:20:55.998" v="5006"/>
        <pc:sldMkLst>
          <pc:docMk/>
          <pc:sldMk cId="1387002796" sldId="275"/>
        </pc:sldMkLst>
        <pc:spChg chg="mod">
          <ac:chgData name="Aasrith vedanaparti" userId="1c9d93b45a9001e9" providerId="LiveId" clId="{F5FEC7B3-B085-4158-9EEA-4DBF9D076885}" dt="2024-04-19T14:54:47.629" v="2034" actId="2711"/>
          <ac:spMkLst>
            <pc:docMk/>
            <pc:sldMk cId="1387002796" sldId="275"/>
            <ac:spMk id="2" creationId="{E55D6799-E424-CCF8-F095-FBC978E9F2F3}"/>
          </ac:spMkLst>
        </pc:spChg>
        <pc:spChg chg="del">
          <ac:chgData name="Aasrith vedanaparti" userId="1c9d93b45a9001e9" providerId="LiveId" clId="{F5FEC7B3-B085-4158-9EEA-4DBF9D076885}" dt="2024-04-19T14:51:33.058" v="2024" actId="478"/>
          <ac:spMkLst>
            <pc:docMk/>
            <pc:sldMk cId="1387002796" sldId="275"/>
            <ac:spMk id="3" creationId="{36696A42-8D51-28AF-463B-037773B7EC8B}"/>
          </ac:spMkLst>
        </pc:spChg>
        <pc:spChg chg="add">
          <ac:chgData name="Aasrith vedanaparti" userId="1c9d93b45a9001e9" providerId="LiveId" clId="{F5FEC7B3-B085-4158-9EEA-4DBF9D076885}" dt="2024-04-19T14:54:16.811" v="2025" actId="26606"/>
          <ac:spMkLst>
            <pc:docMk/>
            <pc:sldMk cId="1387002796" sldId="275"/>
            <ac:spMk id="8" creationId="{0DC895F7-4E59-40FB-87DD-ACE47F94C143}"/>
          </ac:spMkLst>
        </pc:spChg>
        <pc:picChg chg="add">
          <ac:chgData name="Aasrith vedanaparti" userId="1c9d93b45a9001e9" providerId="LiveId" clId="{F5FEC7B3-B085-4158-9EEA-4DBF9D076885}" dt="2024-04-19T14:54:16.811" v="2025" actId="26606"/>
          <ac:picMkLst>
            <pc:docMk/>
            <pc:sldMk cId="1387002796" sldId="275"/>
            <ac:picMk id="4" creationId="{DF1F2A8D-3684-00B0-BAAA-B6345F9489BF}"/>
          </ac:picMkLst>
        </pc:picChg>
        <pc:picChg chg="add">
          <ac:chgData name="Aasrith vedanaparti" userId="1c9d93b45a9001e9" providerId="LiveId" clId="{F5FEC7B3-B085-4158-9EEA-4DBF9D076885}" dt="2024-04-19T14:54:16.811" v="2025" actId="26606"/>
          <ac:picMkLst>
            <pc:docMk/>
            <pc:sldMk cId="1387002796" sldId="275"/>
            <ac:picMk id="10" creationId="{1A4C720E-710D-44F8-A8D7-2BAA61E1814B}"/>
          </ac:picMkLst>
        </pc:picChg>
      </pc:sldChg>
      <pc:sldChg chg="addSp delSp modSp new mod modTransition setBg addAnim modAnim">
        <pc:chgData name="Aasrith vedanaparti" userId="1c9d93b45a9001e9" providerId="LiveId" clId="{F5FEC7B3-B085-4158-9EEA-4DBF9D076885}" dt="2024-04-19T15:02:13.774" v="2064"/>
        <pc:sldMkLst>
          <pc:docMk/>
          <pc:sldMk cId="2839550389" sldId="276"/>
        </pc:sldMkLst>
        <pc:spChg chg="mod">
          <ac:chgData name="Aasrith vedanaparti" userId="1c9d93b45a9001e9" providerId="LiveId" clId="{F5FEC7B3-B085-4158-9EEA-4DBF9D076885}" dt="2024-04-19T14:59:17.998" v="2062" actId="114"/>
          <ac:spMkLst>
            <pc:docMk/>
            <pc:sldMk cId="2839550389" sldId="276"/>
            <ac:spMk id="2" creationId="{A21194FC-2B57-52B3-A67E-91627E7E789C}"/>
          </ac:spMkLst>
        </pc:spChg>
        <pc:spChg chg="del">
          <ac:chgData name="Aasrith vedanaparti" userId="1c9d93b45a9001e9" providerId="LiveId" clId="{F5FEC7B3-B085-4158-9EEA-4DBF9D076885}" dt="2024-04-19T14:58:08.860" v="2056" actId="478"/>
          <ac:spMkLst>
            <pc:docMk/>
            <pc:sldMk cId="2839550389" sldId="276"/>
            <ac:spMk id="3" creationId="{F35D6993-DF43-626B-19E1-71DA232C3855}"/>
          </ac:spMkLst>
        </pc:spChg>
        <pc:spChg chg="add">
          <ac:chgData name="Aasrith vedanaparti" userId="1c9d93b45a9001e9" providerId="LiveId" clId="{F5FEC7B3-B085-4158-9EEA-4DBF9D076885}" dt="2024-04-19T14:58:29.955" v="2057" actId="26606"/>
          <ac:spMkLst>
            <pc:docMk/>
            <pc:sldMk cId="2839550389" sldId="276"/>
            <ac:spMk id="8" creationId="{0DC895F7-4E59-40FB-87DD-ACE47F94C143}"/>
          </ac:spMkLst>
        </pc:spChg>
        <pc:picChg chg="add">
          <ac:chgData name="Aasrith vedanaparti" userId="1c9d93b45a9001e9" providerId="LiveId" clId="{F5FEC7B3-B085-4158-9EEA-4DBF9D076885}" dt="2024-04-19T14:58:29.955" v="2057" actId="26606"/>
          <ac:picMkLst>
            <pc:docMk/>
            <pc:sldMk cId="2839550389" sldId="276"/>
            <ac:picMk id="4" creationId="{D9C03CF9-FDB5-D042-49D6-793EAD8AC61B}"/>
          </ac:picMkLst>
        </pc:picChg>
        <pc:picChg chg="add mod">
          <ac:chgData name="Aasrith vedanaparti" userId="1c9d93b45a9001e9" providerId="LiveId" clId="{F5FEC7B3-B085-4158-9EEA-4DBF9D076885}" dt="2024-04-19T15:02:13.774" v="2064"/>
          <ac:picMkLst>
            <pc:docMk/>
            <pc:sldMk cId="2839550389" sldId="276"/>
            <ac:picMk id="7" creationId="{5E36524C-AA47-F2C4-84AD-20DD0B5C9E92}"/>
          </ac:picMkLst>
        </pc:picChg>
        <pc:picChg chg="add">
          <ac:chgData name="Aasrith vedanaparti" userId="1c9d93b45a9001e9" providerId="LiveId" clId="{F5FEC7B3-B085-4158-9EEA-4DBF9D076885}" dt="2024-04-19T14:58:29.955" v="2057" actId="26606"/>
          <ac:picMkLst>
            <pc:docMk/>
            <pc:sldMk cId="2839550389" sldId="276"/>
            <ac:picMk id="10" creationId="{1A4C720E-710D-44F8-A8D7-2BAA61E1814B}"/>
          </ac:picMkLst>
        </pc:picChg>
      </pc:sldChg>
      <pc:sldChg chg="delSp modSp new mod">
        <pc:chgData name="Aasrith vedanaparti" userId="1c9d93b45a9001e9" providerId="LiveId" clId="{F5FEC7B3-B085-4158-9EEA-4DBF9D076885}" dt="2024-04-19T16:32:11.502" v="2277" actId="20577"/>
        <pc:sldMkLst>
          <pc:docMk/>
          <pc:sldMk cId="3244468724" sldId="277"/>
        </pc:sldMkLst>
        <pc:spChg chg="del">
          <ac:chgData name="Aasrith vedanaparti" userId="1c9d93b45a9001e9" providerId="LiveId" clId="{F5FEC7B3-B085-4158-9EEA-4DBF9D076885}" dt="2024-04-19T16:24:07.745" v="2103" actId="478"/>
          <ac:spMkLst>
            <pc:docMk/>
            <pc:sldMk cId="3244468724" sldId="277"/>
            <ac:spMk id="2" creationId="{0F9AEB8D-B6B6-B1B7-762E-4B60CFDE7C1E}"/>
          </ac:spMkLst>
        </pc:spChg>
        <pc:spChg chg="mod">
          <ac:chgData name="Aasrith vedanaparti" userId="1c9d93b45a9001e9" providerId="LiveId" clId="{F5FEC7B3-B085-4158-9EEA-4DBF9D076885}" dt="2024-04-19T16:32:11.502" v="2277" actId="20577"/>
          <ac:spMkLst>
            <pc:docMk/>
            <pc:sldMk cId="3244468724" sldId="277"/>
            <ac:spMk id="3" creationId="{619DF195-B704-EBE4-D0EE-6E0F522D57E8}"/>
          </ac:spMkLst>
        </pc:spChg>
      </pc:sldChg>
      <pc:sldChg chg="delSp modSp new mod">
        <pc:chgData name="Aasrith vedanaparti" userId="1c9d93b45a9001e9" providerId="LiveId" clId="{F5FEC7B3-B085-4158-9EEA-4DBF9D076885}" dt="2024-05-03T23:39:02.538" v="5158"/>
        <pc:sldMkLst>
          <pc:docMk/>
          <pc:sldMk cId="2235668890" sldId="278"/>
        </pc:sldMkLst>
        <pc:spChg chg="del">
          <ac:chgData name="Aasrith vedanaparti" userId="1c9d93b45a9001e9" providerId="LiveId" clId="{F5FEC7B3-B085-4158-9EEA-4DBF9D076885}" dt="2024-04-19T16:32:51.274" v="2311" actId="478"/>
          <ac:spMkLst>
            <pc:docMk/>
            <pc:sldMk cId="2235668890" sldId="278"/>
            <ac:spMk id="2" creationId="{2367CAA7-556C-E819-9738-3C9E0D9660FA}"/>
          </ac:spMkLst>
        </pc:spChg>
        <pc:spChg chg="mod">
          <ac:chgData name="Aasrith vedanaparti" userId="1c9d93b45a9001e9" providerId="LiveId" clId="{F5FEC7B3-B085-4158-9EEA-4DBF9D076885}" dt="2024-05-03T23:39:02.538" v="5158"/>
          <ac:spMkLst>
            <pc:docMk/>
            <pc:sldMk cId="2235668890" sldId="278"/>
            <ac:spMk id="3" creationId="{E5E0E153-A89D-436D-BF8E-59FF0F0AB8B7}"/>
          </ac:spMkLst>
        </pc:spChg>
      </pc:sldChg>
      <pc:sldChg chg="addSp delSp modSp new mod setBg">
        <pc:chgData name="Aasrith vedanaparti" userId="1c9d93b45a9001e9" providerId="LiveId" clId="{F5FEC7B3-B085-4158-9EEA-4DBF9D076885}" dt="2024-04-19T17:13:49.385" v="3212"/>
        <pc:sldMkLst>
          <pc:docMk/>
          <pc:sldMk cId="3461182184" sldId="279"/>
        </pc:sldMkLst>
        <pc:spChg chg="mod">
          <ac:chgData name="Aasrith vedanaparti" userId="1c9d93b45a9001e9" providerId="LiveId" clId="{F5FEC7B3-B085-4158-9EEA-4DBF9D076885}" dt="2024-04-19T16:40:22.155" v="2413" actId="403"/>
          <ac:spMkLst>
            <pc:docMk/>
            <pc:sldMk cId="3461182184" sldId="279"/>
            <ac:spMk id="2" creationId="{E4E92F6E-C490-B6CE-ED36-DCEAF97FD4D0}"/>
          </ac:spMkLst>
        </pc:spChg>
        <pc:spChg chg="add del">
          <ac:chgData name="Aasrith vedanaparti" userId="1c9d93b45a9001e9" providerId="LiveId" clId="{F5FEC7B3-B085-4158-9EEA-4DBF9D076885}" dt="2024-04-19T16:37:54.745" v="2381" actId="22"/>
          <ac:spMkLst>
            <pc:docMk/>
            <pc:sldMk cId="3461182184" sldId="279"/>
            <ac:spMk id="3" creationId="{BFB33275-A373-5361-89EB-86112817DAC9}"/>
          </ac:spMkLst>
        </pc:spChg>
        <pc:spChg chg="add mod">
          <ac:chgData name="Aasrith vedanaparti" userId="1c9d93b45a9001e9" providerId="LiveId" clId="{F5FEC7B3-B085-4158-9EEA-4DBF9D076885}" dt="2024-04-19T17:13:49.385" v="3212"/>
          <ac:spMkLst>
            <pc:docMk/>
            <pc:sldMk cId="3461182184" sldId="279"/>
            <ac:spMk id="11" creationId="{62AF206C-C209-7541-1E8D-F54DF2E057FF}"/>
          </ac:spMkLst>
        </pc:spChg>
        <pc:picChg chg="add del mod ord">
          <ac:chgData name="Aasrith vedanaparti" userId="1c9d93b45a9001e9" providerId="LiveId" clId="{F5FEC7B3-B085-4158-9EEA-4DBF9D076885}" dt="2024-04-19T16:37:44.090" v="2380" actId="22"/>
          <ac:picMkLst>
            <pc:docMk/>
            <pc:sldMk cId="3461182184" sldId="279"/>
            <ac:picMk id="5" creationId="{F55BBF52-3E06-A8F6-3332-38206AC9968B}"/>
          </ac:picMkLst>
        </pc:picChg>
        <pc:picChg chg="add mod ord">
          <ac:chgData name="Aasrith vedanaparti" userId="1c9d93b45a9001e9" providerId="LiveId" clId="{F5FEC7B3-B085-4158-9EEA-4DBF9D076885}" dt="2024-04-19T16:39:14.742" v="2394" actId="1076"/>
          <ac:picMkLst>
            <pc:docMk/>
            <pc:sldMk cId="3461182184" sldId="279"/>
            <ac:picMk id="7" creationId="{41DE513A-6F30-E14D-006F-0FDE1C733341}"/>
          </ac:picMkLst>
        </pc:picChg>
      </pc:sldChg>
      <pc:sldChg chg="addSp delSp modSp new mod setBg addAnim delAnim">
        <pc:chgData name="Aasrith vedanaparti" userId="1c9d93b45a9001e9" providerId="LiveId" clId="{F5FEC7B3-B085-4158-9EEA-4DBF9D076885}" dt="2024-04-19T16:42:26.465" v="2444"/>
        <pc:sldMkLst>
          <pc:docMk/>
          <pc:sldMk cId="4293308568" sldId="280"/>
        </pc:sldMkLst>
        <pc:spChg chg="mod">
          <ac:chgData name="Aasrith vedanaparti" userId="1c9d93b45a9001e9" providerId="LiveId" clId="{F5FEC7B3-B085-4158-9EEA-4DBF9D076885}" dt="2024-04-19T16:42:26.449" v="2443" actId="26606"/>
          <ac:spMkLst>
            <pc:docMk/>
            <pc:sldMk cId="4293308568" sldId="280"/>
            <ac:spMk id="2" creationId="{387431FD-238A-3076-71FA-B7F6386B325E}"/>
          </ac:spMkLst>
        </pc:spChg>
        <pc:spChg chg="del">
          <ac:chgData name="Aasrith vedanaparti" userId="1c9d93b45a9001e9" providerId="LiveId" clId="{F5FEC7B3-B085-4158-9EEA-4DBF9D076885}" dt="2024-04-19T16:41:26.147" v="2437" actId="478"/>
          <ac:spMkLst>
            <pc:docMk/>
            <pc:sldMk cId="4293308568" sldId="280"/>
            <ac:spMk id="3" creationId="{6C3D7CAD-9CF7-7638-2D83-8DDACCFC4F2C}"/>
          </ac:spMkLst>
        </pc:spChg>
        <pc:spChg chg="add del">
          <ac:chgData name="Aasrith vedanaparti" userId="1c9d93b45a9001e9" providerId="LiveId" clId="{F5FEC7B3-B085-4158-9EEA-4DBF9D076885}" dt="2024-04-19T16:41:54.059" v="2439" actId="26606"/>
          <ac:spMkLst>
            <pc:docMk/>
            <pc:sldMk cId="4293308568" sldId="280"/>
            <ac:spMk id="8" creationId="{0DC895F7-4E59-40FB-87DD-ACE47F94C143}"/>
          </ac:spMkLst>
        </pc:spChg>
        <pc:spChg chg="add del">
          <ac:chgData name="Aasrith vedanaparti" userId="1c9d93b45a9001e9" providerId="LiveId" clId="{F5FEC7B3-B085-4158-9EEA-4DBF9D076885}" dt="2024-04-19T16:42:26.436" v="2442" actId="26606"/>
          <ac:spMkLst>
            <pc:docMk/>
            <pc:sldMk cId="4293308568" sldId="280"/>
            <ac:spMk id="12" creationId="{0DC895F7-4E59-40FB-87DD-ACE47F94C143}"/>
          </ac:spMkLst>
        </pc:spChg>
        <pc:picChg chg="add del">
          <ac:chgData name="Aasrith vedanaparti" userId="1c9d93b45a9001e9" providerId="LiveId" clId="{F5FEC7B3-B085-4158-9EEA-4DBF9D076885}" dt="2024-04-19T16:41:54.059" v="2439" actId="26606"/>
          <ac:picMkLst>
            <pc:docMk/>
            <pc:sldMk cId="4293308568" sldId="280"/>
            <ac:picMk id="4" creationId="{32954E3B-32DE-22CA-D1D8-5CC97CCAF3A4}"/>
          </ac:picMkLst>
        </pc:picChg>
        <pc:picChg chg="add del">
          <ac:chgData name="Aasrith vedanaparti" userId="1c9d93b45a9001e9" providerId="LiveId" clId="{F5FEC7B3-B085-4158-9EEA-4DBF9D076885}" dt="2024-04-19T16:41:54.059" v="2439" actId="26606"/>
          <ac:picMkLst>
            <pc:docMk/>
            <pc:sldMk cId="4293308568" sldId="280"/>
            <ac:picMk id="10" creationId="{1A4C720E-710D-44F8-A8D7-2BAA61E1814B}"/>
          </ac:picMkLst>
        </pc:picChg>
        <pc:picChg chg="add del">
          <ac:chgData name="Aasrith vedanaparti" userId="1c9d93b45a9001e9" providerId="LiveId" clId="{F5FEC7B3-B085-4158-9EEA-4DBF9D076885}" dt="2024-04-19T16:42:26.436" v="2442" actId="26606"/>
          <ac:picMkLst>
            <pc:docMk/>
            <pc:sldMk cId="4293308568" sldId="280"/>
            <ac:picMk id="13" creationId="{F083EF59-A41C-2DA1-59A4-540A42BEF71F}"/>
          </ac:picMkLst>
        </pc:picChg>
        <pc:picChg chg="add del">
          <ac:chgData name="Aasrith vedanaparti" userId="1c9d93b45a9001e9" providerId="LiveId" clId="{F5FEC7B3-B085-4158-9EEA-4DBF9D076885}" dt="2024-04-19T16:42:26.436" v="2442" actId="26606"/>
          <ac:picMkLst>
            <pc:docMk/>
            <pc:sldMk cId="4293308568" sldId="280"/>
            <ac:picMk id="14" creationId="{1A4C720E-710D-44F8-A8D7-2BAA61E1814B}"/>
          </ac:picMkLst>
        </pc:picChg>
        <pc:picChg chg="add">
          <ac:chgData name="Aasrith vedanaparti" userId="1c9d93b45a9001e9" providerId="LiveId" clId="{F5FEC7B3-B085-4158-9EEA-4DBF9D076885}" dt="2024-04-19T16:42:26.449" v="2443" actId="26606"/>
          <ac:picMkLst>
            <pc:docMk/>
            <pc:sldMk cId="4293308568" sldId="280"/>
            <ac:picMk id="16" creationId="{C2D75EE2-CF15-45F1-A961-37B449E21483}"/>
          </ac:picMkLst>
        </pc:picChg>
        <pc:picChg chg="add">
          <ac:chgData name="Aasrith vedanaparti" userId="1c9d93b45a9001e9" providerId="LiveId" clId="{F5FEC7B3-B085-4158-9EEA-4DBF9D076885}" dt="2024-04-19T16:42:26.449" v="2443" actId="26606"/>
          <ac:picMkLst>
            <pc:docMk/>
            <pc:sldMk cId="4293308568" sldId="280"/>
            <ac:picMk id="17" creationId="{39581CEE-1763-6FF9-BAA1-5D9B08C36D96}"/>
          </ac:picMkLst>
        </pc:picChg>
      </pc:sldChg>
      <pc:sldChg chg="delSp modSp new mod">
        <pc:chgData name="Aasrith vedanaparti" userId="1c9d93b45a9001e9" providerId="LiveId" clId="{F5FEC7B3-B085-4158-9EEA-4DBF9D076885}" dt="2024-04-19T17:09:24.459" v="3129" actId="20577"/>
        <pc:sldMkLst>
          <pc:docMk/>
          <pc:sldMk cId="2073015359" sldId="281"/>
        </pc:sldMkLst>
        <pc:spChg chg="del">
          <ac:chgData name="Aasrith vedanaparti" userId="1c9d93b45a9001e9" providerId="LiveId" clId="{F5FEC7B3-B085-4158-9EEA-4DBF9D076885}" dt="2024-04-19T16:51:20.946" v="2635" actId="478"/>
          <ac:spMkLst>
            <pc:docMk/>
            <pc:sldMk cId="2073015359" sldId="281"/>
            <ac:spMk id="2" creationId="{C1073FF7-E0F7-54A8-F39C-E6986974E7AB}"/>
          </ac:spMkLst>
        </pc:spChg>
        <pc:spChg chg="mod">
          <ac:chgData name="Aasrith vedanaparti" userId="1c9d93b45a9001e9" providerId="LiveId" clId="{F5FEC7B3-B085-4158-9EEA-4DBF9D076885}" dt="2024-04-19T17:09:24.459" v="3129" actId="20577"/>
          <ac:spMkLst>
            <pc:docMk/>
            <pc:sldMk cId="2073015359" sldId="281"/>
            <ac:spMk id="3" creationId="{50738784-CBBD-FD8B-23DE-09ECFE35D761}"/>
          </ac:spMkLst>
        </pc:spChg>
      </pc:sldChg>
      <pc:sldChg chg="addSp delSp modSp new mod setBg">
        <pc:chgData name="Aasrith vedanaparti" userId="1c9d93b45a9001e9" providerId="LiveId" clId="{F5FEC7B3-B085-4158-9EEA-4DBF9D076885}" dt="2024-04-19T21:20:00.588" v="4625" actId="16959"/>
        <pc:sldMkLst>
          <pc:docMk/>
          <pc:sldMk cId="2388958560" sldId="282"/>
        </pc:sldMkLst>
        <pc:spChg chg="mod">
          <ac:chgData name="Aasrith vedanaparti" userId="1c9d93b45a9001e9" providerId="LiveId" clId="{F5FEC7B3-B085-4158-9EEA-4DBF9D076885}" dt="2024-04-19T19:39:56.801" v="4383" actId="1076"/>
          <ac:spMkLst>
            <pc:docMk/>
            <pc:sldMk cId="2388958560" sldId="282"/>
            <ac:spMk id="2" creationId="{357B84D7-82B9-C137-51D1-D50151367A81}"/>
          </ac:spMkLst>
        </pc:spChg>
        <pc:spChg chg="mod">
          <ac:chgData name="Aasrith vedanaparti" userId="1c9d93b45a9001e9" providerId="LiveId" clId="{F5FEC7B3-B085-4158-9EEA-4DBF9D076885}" dt="2024-04-19T21:20:00.588" v="4625" actId="16959"/>
          <ac:spMkLst>
            <pc:docMk/>
            <pc:sldMk cId="2388958560" sldId="282"/>
            <ac:spMk id="3" creationId="{2D10F317-3986-0F50-D38E-27DC3AE26288}"/>
          </ac:spMkLst>
        </pc:spChg>
        <pc:picChg chg="add del">
          <ac:chgData name="Aasrith vedanaparti" userId="1c9d93b45a9001e9" providerId="LiveId" clId="{F5FEC7B3-B085-4158-9EEA-4DBF9D076885}" dt="2024-04-19T17:13:12.221" v="3177" actId="26606"/>
          <ac:picMkLst>
            <pc:docMk/>
            <pc:sldMk cId="2388958560" sldId="282"/>
            <ac:picMk id="5" creationId="{74A7CB62-D874-5F8E-50A5-68AE0DDDB62B}"/>
          </ac:picMkLst>
        </pc:picChg>
      </pc:sldChg>
      <pc:sldChg chg="modSp add mod ord modAnim">
        <pc:chgData name="Aasrith vedanaparti" userId="1c9d93b45a9001e9" providerId="LiveId" clId="{F5FEC7B3-B085-4158-9EEA-4DBF9D076885}" dt="2024-04-19T19:15:31.543" v="4375"/>
        <pc:sldMkLst>
          <pc:docMk/>
          <pc:sldMk cId="2829910185" sldId="283"/>
        </pc:sldMkLst>
        <pc:spChg chg="mod">
          <ac:chgData name="Aasrith vedanaparti" userId="1c9d93b45a9001e9" providerId="LiveId" clId="{F5FEC7B3-B085-4158-9EEA-4DBF9D076885}" dt="2024-04-19T17:27:20.480" v="3861" actId="20577"/>
          <ac:spMkLst>
            <pc:docMk/>
            <pc:sldMk cId="2829910185" sldId="283"/>
            <ac:spMk id="3" creationId="{CC6D9033-01FF-E2FE-BBF3-C94CE8FD4DEE}"/>
          </ac:spMkLst>
        </pc:spChg>
      </pc:sldChg>
      <pc:sldChg chg="addSp delSp modSp new mod modClrScheme chgLayout">
        <pc:chgData name="Aasrith vedanaparti" userId="1c9d93b45a9001e9" providerId="LiveId" clId="{F5FEC7B3-B085-4158-9EEA-4DBF9D076885}" dt="2024-04-19T21:19:45.144" v="4623" actId="14100"/>
        <pc:sldMkLst>
          <pc:docMk/>
          <pc:sldMk cId="4035647438" sldId="284"/>
        </pc:sldMkLst>
        <pc:spChg chg="del mod ord">
          <ac:chgData name="Aasrith vedanaparti" userId="1c9d93b45a9001e9" providerId="LiveId" clId="{F5FEC7B3-B085-4158-9EEA-4DBF9D076885}" dt="2024-04-19T17:29:11.747" v="3863" actId="700"/>
          <ac:spMkLst>
            <pc:docMk/>
            <pc:sldMk cId="4035647438" sldId="284"/>
            <ac:spMk id="2" creationId="{D89F5CD5-26F4-3280-D695-6F340DD6B2C2}"/>
          </ac:spMkLst>
        </pc:spChg>
        <pc:spChg chg="del mod ord">
          <ac:chgData name="Aasrith vedanaparti" userId="1c9d93b45a9001e9" providerId="LiveId" clId="{F5FEC7B3-B085-4158-9EEA-4DBF9D076885}" dt="2024-04-19T17:29:11.747" v="3863" actId="700"/>
          <ac:spMkLst>
            <pc:docMk/>
            <pc:sldMk cId="4035647438" sldId="284"/>
            <ac:spMk id="3" creationId="{3BF884F4-5F8D-A022-1B49-1195FC22BCC0}"/>
          </ac:spMkLst>
        </pc:spChg>
        <pc:spChg chg="del">
          <ac:chgData name="Aasrith vedanaparti" userId="1c9d93b45a9001e9" providerId="LiveId" clId="{F5FEC7B3-B085-4158-9EEA-4DBF9D076885}" dt="2024-04-19T17:29:11.747" v="3863" actId="700"/>
          <ac:spMkLst>
            <pc:docMk/>
            <pc:sldMk cId="4035647438" sldId="284"/>
            <ac:spMk id="4" creationId="{77BC8912-5D01-75A3-DB08-33B4CF9CDE35}"/>
          </ac:spMkLst>
        </pc:spChg>
        <pc:spChg chg="add del mod ord">
          <ac:chgData name="Aasrith vedanaparti" userId="1c9d93b45a9001e9" providerId="LiveId" clId="{F5FEC7B3-B085-4158-9EEA-4DBF9D076885}" dt="2024-04-19T17:29:29.074" v="3867" actId="478"/>
          <ac:spMkLst>
            <pc:docMk/>
            <pc:sldMk cId="4035647438" sldId="284"/>
            <ac:spMk id="5" creationId="{A2353232-0D32-A19F-9314-2152E5F73402}"/>
          </ac:spMkLst>
        </pc:spChg>
        <pc:spChg chg="add del mod ord">
          <ac:chgData name="Aasrith vedanaparti" userId="1c9d93b45a9001e9" providerId="LiveId" clId="{F5FEC7B3-B085-4158-9EEA-4DBF9D076885}" dt="2024-04-19T17:29:13.798" v="3864" actId="22"/>
          <ac:spMkLst>
            <pc:docMk/>
            <pc:sldMk cId="4035647438" sldId="284"/>
            <ac:spMk id="6" creationId="{E935EA4A-6F66-2362-4ED0-A0D435FED78A}"/>
          </ac:spMkLst>
        </pc:spChg>
        <pc:spChg chg="add del mod">
          <ac:chgData name="Aasrith vedanaparti" userId="1c9d93b45a9001e9" providerId="LiveId" clId="{F5FEC7B3-B085-4158-9EEA-4DBF9D076885}" dt="2024-04-19T21:19:38.716" v="4619" actId="478"/>
          <ac:spMkLst>
            <pc:docMk/>
            <pc:sldMk cId="4035647438" sldId="284"/>
            <ac:spMk id="10" creationId="{069B9EEC-E8DA-CE1F-099C-531BC5F63601}"/>
          </ac:spMkLst>
        </pc:spChg>
        <pc:picChg chg="add del mod ord">
          <ac:chgData name="Aasrith vedanaparti" userId="1c9d93b45a9001e9" providerId="LiveId" clId="{F5FEC7B3-B085-4158-9EEA-4DBF9D076885}" dt="2024-04-19T21:19:32.049" v="4616" actId="478"/>
          <ac:picMkLst>
            <pc:docMk/>
            <pc:sldMk cId="4035647438" sldId="284"/>
            <ac:picMk id="8" creationId="{81230C51-F32F-2459-0CEE-0FD54EBAD439}"/>
          </ac:picMkLst>
        </pc:picChg>
        <pc:picChg chg="add mod">
          <ac:chgData name="Aasrith vedanaparti" userId="1c9d93b45a9001e9" providerId="LiveId" clId="{F5FEC7B3-B085-4158-9EEA-4DBF9D076885}" dt="2024-04-19T21:19:45.144" v="4623" actId="14100"/>
          <ac:picMkLst>
            <pc:docMk/>
            <pc:sldMk cId="4035647438" sldId="284"/>
            <ac:picMk id="12" creationId="{E10F7FE3-0517-7E11-45DD-9A2341B3DDA6}"/>
          </ac:picMkLst>
        </pc:picChg>
      </pc:sldChg>
      <pc:sldChg chg="addSp delSp modSp new mod">
        <pc:chgData name="Aasrith vedanaparti" userId="1c9d93b45a9001e9" providerId="LiveId" clId="{F5FEC7B3-B085-4158-9EEA-4DBF9D076885}" dt="2024-04-19T21:18:45.125" v="4615" actId="14100"/>
        <pc:sldMkLst>
          <pc:docMk/>
          <pc:sldMk cId="611772701" sldId="285"/>
        </pc:sldMkLst>
        <pc:spChg chg="mod">
          <ac:chgData name="Aasrith vedanaparti" userId="1c9d93b45a9001e9" providerId="LiveId" clId="{F5FEC7B3-B085-4158-9EEA-4DBF9D076885}" dt="2024-04-19T17:30:44.479" v="3892" actId="1076"/>
          <ac:spMkLst>
            <pc:docMk/>
            <pc:sldMk cId="611772701" sldId="285"/>
            <ac:spMk id="2" creationId="{907BE550-7F6B-EC55-4E53-1EF79BACCF28}"/>
          </ac:spMkLst>
        </pc:spChg>
        <pc:spChg chg="del">
          <ac:chgData name="Aasrith vedanaparti" userId="1c9d93b45a9001e9" providerId="LiveId" clId="{F5FEC7B3-B085-4158-9EEA-4DBF9D076885}" dt="2024-04-19T17:30:15.936" v="3885" actId="22"/>
          <ac:spMkLst>
            <pc:docMk/>
            <pc:sldMk cId="611772701" sldId="285"/>
            <ac:spMk id="3" creationId="{B842BF65-CC68-270B-E3C4-ED70FB277A69}"/>
          </ac:spMkLst>
        </pc:spChg>
        <pc:spChg chg="add del mod">
          <ac:chgData name="Aasrith vedanaparti" userId="1c9d93b45a9001e9" providerId="LiveId" clId="{F5FEC7B3-B085-4158-9EEA-4DBF9D076885}" dt="2024-04-19T21:18:36.080" v="4611" actId="22"/>
          <ac:spMkLst>
            <pc:docMk/>
            <pc:sldMk cId="611772701" sldId="285"/>
            <ac:spMk id="7" creationId="{C45794F7-021C-F7CE-98BB-ADD26BE3D0E9}"/>
          </ac:spMkLst>
        </pc:spChg>
        <pc:picChg chg="add del mod ord">
          <ac:chgData name="Aasrith vedanaparti" userId="1c9d93b45a9001e9" providerId="LiveId" clId="{F5FEC7B3-B085-4158-9EEA-4DBF9D076885}" dt="2024-04-19T20:06:29.357" v="4504" actId="478"/>
          <ac:picMkLst>
            <pc:docMk/>
            <pc:sldMk cId="611772701" sldId="285"/>
            <ac:picMk id="5" creationId="{A407C637-0CC8-30D6-ABFB-E064484B702B}"/>
          </ac:picMkLst>
        </pc:picChg>
        <pc:picChg chg="add del mod">
          <ac:chgData name="Aasrith vedanaparti" userId="1c9d93b45a9001e9" providerId="LiveId" clId="{F5FEC7B3-B085-4158-9EEA-4DBF9D076885}" dt="2024-04-19T21:18:34.353" v="4610" actId="478"/>
          <ac:picMkLst>
            <pc:docMk/>
            <pc:sldMk cId="611772701" sldId="285"/>
            <ac:picMk id="9" creationId="{00695C20-BB40-DB5C-F636-F846C9F1FC87}"/>
          </ac:picMkLst>
        </pc:picChg>
        <pc:picChg chg="add mod ord">
          <ac:chgData name="Aasrith vedanaparti" userId="1c9d93b45a9001e9" providerId="LiveId" clId="{F5FEC7B3-B085-4158-9EEA-4DBF9D076885}" dt="2024-04-19T21:18:45.125" v="4615" actId="14100"/>
          <ac:picMkLst>
            <pc:docMk/>
            <pc:sldMk cId="611772701" sldId="285"/>
            <ac:picMk id="11" creationId="{42260116-CDF3-D2FC-5B68-951D56B0C450}"/>
          </ac:picMkLst>
        </pc:picChg>
      </pc:sldChg>
      <pc:sldChg chg="addSp delSp modSp new mod">
        <pc:chgData name="Aasrith vedanaparti" userId="1c9d93b45a9001e9" providerId="LiveId" clId="{F5FEC7B3-B085-4158-9EEA-4DBF9D076885}" dt="2024-05-08T03:15:14.361" v="5160" actId="14826"/>
        <pc:sldMkLst>
          <pc:docMk/>
          <pc:sldMk cId="2044879380" sldId="286"/>
        </pc:sldMkLst>
        <pc:spChg chg="mod">
          <ac:chgData name="Aasrith vedanaparti" userId="1c9d93b45a9001e9" providerId="LiveId" clId="{F5FEC7B3-B085-4158-9EEA-4DBF9D076885}" dt="2024-04-19T18:49:34.905" v="3986" actId="1076"/>
          <ac:spMkLst>
            <pc:docMk/>
            <pc:sldMk cId="2044879380" sldId="286"/>
            <ac:spMk id="2" creationId="{9B744B51-D291-BE81-C2E3-A85C35E69E0E}"/>
          </ac:spMkLst>
        </pc:spChg>
        <pc:spChg chg="del">
          <ac:chgData name="Aasrith vedanaparti" userId="1c9d93b45a9001e9" providerId="LiveId" clId="{F5FEC7B3-B085-4158-9EEA-4DBF9D076885}" dt="2024-04-19T18:50:45.398" v="3987" actId="22"/>
          <ac:spMkLst>
            <pc:docMk/>
            <pc:sldMk cId="2044879380" sldId="286"/>
            <ac:spMk id="3" creationId="{504D2A76-087F-CC8A-98E3-03A2AD4C7C78}"/>
          </ac:spMkLst>
        </pc:spChg>
        <pc:picChg chg="add mod ord">
          <ac:chgData name="Aasrith vedanaparti" userId="1c9d93b45a9001e9" providerId="LiveId" clId="{F5FEC7B3-B085-4158-9EEA-4DBF9D076885}" dt="2024-05-08T03:15:14.361" v="5160" actId="14826"/>
          <ac:picMkLst>
            <pc:docMk/>
            <pc:sldMk cId="2044879380" sldId="286"/>
            <ac:picMk id="5" creationId="{42674173-C636-2F26-138E-724943B371D8}"/>
          </ac:picMkLst>
        </pc:picChg>
      </pc:sldChg>
      <pc:sldChg chg="addSp delSp modSp new mod">
        <pc:chgData name="Aasrith vedanaparti" userId="1c9d93b45a9001e9" providerId="LiveId" clId="{F5FEC7B3-B085-4158-9EEA-4DBF9D076885}" dt="2024-05-08T03:16:00.214" v="5162" actId="14826"/>
        <pc:sldMkLst>
          <pc:docMk/>
          <pc:sldMk cId="2271513984" sldId="287"/>
        </pc:sldMkLst>
        <pc:spChg chg="mod">
          <ac:chgData name="Aasrith vedanaparti" userId="1c9d93b45a9001e9" providerId="LiveId" clId="{F5FEC7B3-B085-4158-9EEA-4DBF9D076885}" dt="2024-04-19T18:56:06.861" v="4042" actId="1076"/>
          <ac:spMkLst>
            <pc:docMk/>
            <pc:sldMk cId="2271513984" sldId="287"/>
            <ac:spMk id="2" creationId="{0FFB6B0A-B159-3EC9-5576-610E6D649AED}"/>
          </ac:spMkLst>
        </pc:spChg>
        <pc:spChg chg="del">
          <ac:chgData name="Aasrith vedanaparti" userId="1c9d93b45a9001e9" providerId="LiveId" clId="{F5FEC7B3-B085-4158-9EEA-4DBF9D076885}" dt="2024-04-19T18:54:58.002" v="4029" actId="22"/>
          <ac:spMkLst>
            <pc:docMk/>
            <pc:sldMk cId="2271513984" sldId="287"/>
            <ac:spMk id="3" creationId="{E9033DBF-4BDD-0C95-E567-A593BD2102A0}"/>
          </ac:spMkLst>
        </pc:spChg>
        <pc:spChg chg="add del mod">
          <ac:chgData name="Aasrith vedanaparti" userId="1c9d93b45a9001e9" providerId="LiveId" clId="{F5FEC7B3-B085-4158-9EEA-4DBF9D076885}" dt="2024-04-19T18:55:49.946" v="4037" actId="22"/>
          <ac:spMkLst>
            <pc:docMk/>
            <pc:sldMk cId="2271513984" sldId="287"/>
            <ac:spMk id="7" creationId="{8458CB1F-9E50-64F5-16C1-7C4D749BBFC5}"/>
          </ac:spMkLst>
        </pc:spChg>
        <pc:picChg chg="add del mod ord">
          <ac:chgData name="Aasrith vedanaparti" userId="1c9d93b45a9001e9" providerId="LiveId" clId="{F5FEC7B3-B085-4158-9EEA-4DBF9D076885}" dt="2024-04-19T18:55:46.849" v="4036" actId="478"/>
          <ac:picMkLst>
            <pc:docMk/>
            <pc:sldMk cId="2271513984" sldId="287"/>
            <ac:picMk id="5" creationId="{8A2B652F-EC37-1727-3764-EA0E42BC48D2}"/>
          </ac:picMkLst>
        </pc:picChg>
        <pc:picChg chg="add mod ord">
          <ac:chgData name="Aasrith vedanaparti" userId="1c9d93b45a9001e9" providerId="LiveId" clId="{F5FEC7B3-B085-4158-9EEA-4DBF9D076885}" dt="2024-05-08T03:16:00.214" v="5162" actId="14826"/>
          <ac:picMkLst>
            <pc:docMk/>
            <pc:sldMk cId="2271513984" sldId="287"/>
            <ac:picMk id="9" creationId="{02B641FC-E53A-3C63-CECB-5AD468E62FF9}"/>
          </ac:picMkLst>
        </pc:picChg>
      </pc:sldChg>
      <pc:sldChg chg="addSp delSp modSp new mod">
        <pc:chgData name="Aasrith vedanaparti" userId="1c9d93b45a9001e9" providerId="LiveId" clId="{F5FEC7B3-B085-4158-9EEA-4DBF9D076885}" dt="2024-04-19T21:22:25.540" v="4641" actId="14100"/>
        <pc:sldMkLst>
          <pc:docMk/>
          <pc:sldMk cId="2012898329" sldId="288"/>
        </pc:sldMkLst>
        <pc:spChg chg="mod">
          <ac:chgData name="Aasrith vedanaparti" userId="1c9d93b45a9001e9" providerId="LiveId" clId="{F5FEC7B3-B085-4158-9EEA-4DBF9D076885}" dt="2024-04-19T19:07:27.098" v="4206"/>
          <ac:spMkLst>
            <pc:docMk/>
            <pc:sldMk cId="2012898329" sldId="288"/>
            <ac:spMk id="2" creationId="{27B9F8B0-C484-2366-595F-F58BE87AC591}"/>
          </ac:spMkLst>
        </pc:spChg>
        <pc:spChg chg="mod">
          <ac:chgData name="Aasrith vedanaparti" userId="1c9d93b45a9001e9" providerId="LiveId" clId="{F5FEC7B3-B085-4158-9EEA-4DBF9D076885}" dt="2024-04-19T19:08:07.160" v="4215" actId="20577"/>
          <ac:spMkLst>
            <pc:docMk/>
            <pc:sldMk cId="2012898329" sldId="288"/>
            <ac:spMk id="3" creationId="{A7D3BDEE-51DA-2141-B77B-D7E8BB73E169}"/>
          </ac:spMkLst>
        </pc:spChg>
        <pc:spChg chg="del">
          <ac:chgData name="Aasrith vedanaparti" userId="1c9d93b45a9001e9" providerId="LiveId" clId="{F5FEC7B3-B085-4158-9EEA-4DBF9D076885}" dt="2024-04-19T19:08:41.631" v="4223" actId="22"/>
          <ac:spMkLst>
            <pc:docMk/>
            <pc:sldMk cId="2012898329" sldId="288"/>
            <ac:spMk id="4" creationId="{7C63CCC1-EADE-9D50-73BB-1235B812CF0B}"/>
          </ac:spMkLst>
        </pc:spChg>
        <pc:spChg chg="mod">
          <ac:chgData name="Aasrith vedanaparti" userId="1c9d93b45a9001e9" providerId="LiveId" clId="{F5FEC7B3-B085-4158-9EEA-4DBF9D076885}" dt="2024-04-19T19:08:14.533" v="4222" actId="20577"/>
          <ac:spMkLst>
            <pc:docMk/>
            <pc:sldMk cId="2012898329" sldId="288"/>
            <ac:spMk id="5" creationId="{1D08B12A-3582-60AB-9F4B-4A5BAE9890E2}"/>
          </ac:spMkLst>
        </pc:spChg>
        <pc:spChg chg="del">
          <ac:chgData name="Aasrith vedanaparti" userId="1c9d93b45a9001e9" providerId="LiveId" clId="{F5FEC7B3-B085-4158-9EEA-4DBF9D076885}" dt="2024-04-19T19:09:10.078" v="4224" actId="22"/>
          <ac:spMkLst>
            <pc:docMk/>
            <pc:sldMk cId="2012898329" sldId="288"/>
            <ac:spMk id="6" creationId="{4A759774-BE12-43C9-DFB4-1B74A0C411CF}"/>
          </ac:spMkLst>
        </pc:spChg>
        <pc:spChg chg="add del mod">
          <ac:chgData name="Aasrith vedanaparti" userId="1c9d93b45a9001e9" providerId="LiveId" clId="{F5FEC7B3-B085-4158-9EEA-4DBF9D076885}" dt="2024-04-19T20:07:34.949" v="4515" actId="22"/>
          <ac:spMkLst>
            <pc:docMk/>
            <pc:sldMk cId="2012898329" sldId="288"/>
            <ac:spMk id="12" creationId="{0A0B93E9-0819-1131-BAB5-66D89C1B32CC}"/>
          </ac:spMkLst>
        </pc:spChg>
        <pc:spChg chg="add del mod">
          <ac:chgData name="Aasrith vedanaparti" userId="1c9d93b45a9001e9" providerId="LiveId" clId="{F5FEC7B3-B085-4158-9EEA-4DBF9D076885}" dt="2024-04-19T20:08:32.839" v="4517" actId="22"/>
          <ac:spMkLst>
            <pc:docMk/>
            <pc:sldMk cId="2012898329" sldId="288"/>
            <ac:spMk id="18" creationId="{6BC88987-3530-37BF-A031-EE773FE0E4CC}"/>
          </ac:spMkLst>
        </pc:spChg>
        <pc:spChg chg="add del mod">
          <ac:chgData name="Aasrith vedanaparti" userId="1c9d93b45a9001e9" providerId="LiveId" clId="{F5FEC7B3-B085-4158-9EEA-4DBF9D076885}" dt="2024-04-19T21:21:40.946" v="4630" actId="22"/>
          <ac:spMkLst>
            <pc:docMk/>
            <pc:sldMk cId="2012898329" sldId="288"/>
            <ac:spMk id="22" creationId="{8BCD6169-6A71-74DC-C6C5-689063DC1C5D}"/>
          </ac:spMkLst>
        </pc:spChg>
        <pc:spChg chg="add del mod">
          <ac:chgData name="Aasrith vedanaparti" userId="1c9d93b45a9001e9" providerId="LiveId" clId="{F5FEC7B3-B085-4158-9EEA-4DBF9D076885}" dt="2024-04-19T21:22:12.873" v="4636" actId="22"/>
          <ac:spMkLst>
            <pc:docMk/>
            <pc:sldMk cId="2012898329" sldId="288"/>
            <ac:spMk id="26" creationId="{0499B23D-E33A-3ABA-CB9A-4A62D667F6F5}"/>
          </ac:spMkLst>
        </pc:spChg>
        <pc:picChg chg="add del mod ord">
          <ac:chgData name="Aasrith vedanaparti" userId="1c9d93b45a9001e9" providerId="LiveId" clId="{F5FEC7B3-B085-4158-9EEA-4DBF9D076885}" dt="2024-04-19T20:07:25.530" v="4510" actId="478"/>
          <ac:picMkLst>
            <pc:docMk/>
            <pc:sldMk cId="2012898329" sldId="288"/>
            <ac:picMk id="8" creationId="{1B9046A3-4676-8C91-0E5A-55A82E723738}"/>
          </ac:picMkLst>
        </pc:picChg>
        <pc:picChg chg="add del mod ord">
          <ac:chgData name="Aasrith vedanaparti" userId="1c9d93b45a9001e9" providerId="LiveId" clId="{F5FEC7B3-B085-4158-9EEA-4DBF9D076885}" dt="2024-04-19T20:07:38.426" v="4516" actId="478"/>
          <ac:picMkLst>
            <pc:docMk/>
            <pc:sldMk cId="2012898329" sldId="288"/>
            <ac:picMk id="10" creationId="{2401641F-5DD8-1DE1-DA29-77543530821C}"/>
          </ac:picMkLst>
        </pc:picChg>
        <pc:picChg chg="add del mod">
          <ac:chgData name="Aasrith vedanaparti" userId="1c9d93b45a9001e9" providerId="LiveId" clId="{F5FEC7B3-B085-4158-9EEA-4DBF9D076885}" dt="2024-04-19T20:07:32.858" v="4514" actId="478"/>
          <ac:picMkLst>
            <pc:docMk/>
            <pc:sldMk cId="2012898329" sldId="288"/>
            <ac:picMk id="14" creationId="{2947CE24-D255-99C3-AFBB-E127646ABF5C}"/>
          </ac:picMkLst>
        </pc:picChg>
        <pc:picChg chg="add del mod ord">
          <ac:chgData name="Aasrith vedanaparti" userId="1c9d93b45a9001e9" providerId="LiveId" clId="{F5FEC7B3-B085-4158-9EEA-4DBF9D076885}" dt="2024-04-19T21:21:51.743" v="4635" actId="478"/>
          <ac:picMkLst>
            <pc:docMk/>
            <pc:sldMk cId="2012898329" sldId="288"/>
            <ac:picMk id="16" creationId="{E97A06F4-E93E-2F94-6F9D-794ADF58F3C1}"/>
          </ac:picMkLst>
        </pc:picChg>
        <pc:picChg chg="add del mod ord">
          <ac:chgData name="Aasrith vedanaparti" userId="1c9d93b45a9001e9" providerId="LiveId" clId="{F5FEC7B3-B085-4158-9EEA-4DBF9D076885}" dt="2024-04-19T21:21:38.569" v="4629" actId="478"/>
          <ac:picMkLst>
            <pc:docMk/>
            <pc:sldMk cId="2012898329" sldId="288"/>
            <ac:picMk id="20" creationId="{05D704EB-13EC-E70B-D54F-14E80B40A942}"/>
          </ac:picMkLst>
        </pc:picChg>
        <pc:picChg chg="add mod ord">
          <ac:chgData name="Aasrith vedanaparti" userId="1c9d93b45a9001e9" providerId="LiveId" clId="{F5FEC7B3-B085-4158-9EEA-4DBF9D076885}" dt="2024-04-19T21:21:50.155" v="4634" actId="14100"/>
          <ac:picMkLst>
            <pc:docMk/>
            <pc:sldMk cId="2012898329" sldId="288"/>
            <ac:picMk id="24" creationId="{5637F317-5CE4-F72F-8866-0BE47F464317}"/>
          </ac:picMkLst>
        </pc:picChg>
        <pc:picChg chg="add mod ord">
          <ac:chgData name="Aasrith vedanaparti" userId="1c9d93b45a9001e9" providerId="LiveId" clId="{F5FEC7B3-B085-4158-9EEA-4DBF9D076885}" dt="2024-04-19T21:22:25.540" v="4641" actId="14100"/>
          <ac:picMkLst>
            <pc:docMk/>
            <pc:sldMk cId="2012898329" sldId="288"/>
            <ac:picMk id="28" creationId="{E6F961E8-6350-271B-2397-D1DEC94C9374}"/>
          </ac:picMkLst>
        </pc:picChg>
      </pc:sldChg>
      <pc:sldChg chg="modSp new del mod ord">
        <pc:chgData name="Aasrith vedanaparti" userId="1c9d93b45a9001e9" providerId="LiveId" clId="{F5FEC7B3-B085-4158-9EEA-4DBF9D076885}" dt="2024-04-19T19:06:24.861" v="4174" actId="2696"/>
        <pc:sldMkLst>
          <pc:docMk/>
          <pc:sldMk cId="4271477763" sldId="288"/>
        </pc:sldMkLst>
        <pc:spChg chg="mod">
          <ac:chgData name="Aasrith vedanaparti" userId="1c9d93b45a9001e9" providerId="LiveId" clId="{F5FEC7B3-B085-4158-9EEA-4DBF9D076885}" dt="2024-04-19T19:03:41.743" v="4149" actId="114"/>
          <ac:spMkLst>
            <pc:docMk/>
            <pc:sldMk cId="4271477763" sldId="288"/>
            <ac:spMk id="2" creationId="{50894739-0D0C-F764-4674-E8CA751F78DE}"/>
          </ac:spMkLst>
        </pc:spChg>
        <pc:spChg chg="mod">
          <ac:chgData name="Aasrith vedanaparti" userId="1c9d93b45a9001e9" providerId="LiveId" clId="{F5FEC7B3-B085-4158-9EEA-4DBF9D076885}" dt="2024-04-19T19:04:35.507" v="4171" actId="20577"/>
          <ac:spMkLst>
            <pc:docMk/>
            <pc:sldMk cId="4271477763" sldId="288"/>
            <ac:spMk id="3" creationId="{2EF49075-83D6-4463-2AED-8370230B1871}"/>
          </ac:spMkLst>
        </pc:spChg>
      </pc:sldChg>
      <pc:sldChg chg="addSp delSp modSp add mod">
        <pc:chgData name="Aasrith vedanaparti" userId="1c9d93b45a9001e9" providerId="LiveId" clId="{F5FEC7B3-B085-4158-9EEA-4DBF9D076885}" dt="2024-04-19T20:09:48.008" v="4522" actId="478"/>
        <pc:sldMkLst>
          <pc:docMk/>
          <pc:sldMk cId="162218011" sldId="289"/>
        </pc:sldMkLst>
        <pc:spChg chg="mod">
          <ac:chgData name="Aasrith vedanaparti" userId="1c9d93b45a9001e9" providerId="LiveId" clId="{F5FEC7B3-B085-4158-9EEA-4DBF9D076885}" dt="2024-04-19T19:09:46.855" v="4235" actId="20577"/>
          <ac:spMkLst>
            <pc:docMk/>
            <pc:sldMk cId="162218011" sldId="289"/>
            <ac:spMk id="3" creationId="{A7D3BDEE-51DA-2141-B77B-D7E8BB73E169}"/>
          </ac:spMkLst>
        </pc:spChg>
        <pc:spChg chg="del">
          <ac:chgData name="Aasrith vedanaparti" userId="1c9d93b45a9001e9" providerId="LiveId" clId="{F5FEC7B3-B085-4158-9EEA-4DBF9D076885}" dt="2024-04-19T19:09:38.327" v="4225" actId="22"/>
          <ac:spMkLst>
            <pc:docMk/>
            <pc:sldMk cId="162218011" sldId="289"/>
            <ac:spMk id="4" creationId="{7C63CCC1-EADE-9D50-73BB-1235B812CF0B}"/>
          </ac:spMkLst>
        </pc:spChg>
        <pc:spChg chg="mod">
          <ac:chgData name="Aasrith vedanaparti" userId="1c9d93b45a9001e9" providerId="LiveId" clId="{F5FEC7B3-B085-4158-9EEA-4DBF9D076885}" dt="2024-04-19T19:10:12.284" v="4241" actId="20577"/>
          <ac:spMkLst>
            <pc:docMk/>
            <pc:sldMk cId="162218011" sldId="289"/>
            <ac:spMk id="5" creationId="{1D08B12A-3582-60AB-9F4B-4A5BAE9890E2}"/>
          </ac:spMkLst>
        </pc:spChg>
        <pc:spChg chg="del">
          <ac:chgData name="Aasrith vedanaparti" userId="1c9d93b45a9001e9" providerId="LiveId" clId="{F5FEC7B3-B085-4158-9EEA-4DBF9D076885}" dt="2024-04-19T19:10:15.071" v="4242" actId="22"/>
          <ac:spMkLst>
            <pc:docMk/>
            <pc:sldMk cId="162218011" sldId="289"/>
            <ac:spMk id="6" creationId="{4A759774-BE12-43C9-DFB4-1B74A0C411CF}"/>
          </ac:spMkLst>
        </pc:spChg>
        <pc:spChg chg="add del mod">
          <ac:chgData name="Aasrith vedanaparti" userId="1c9d93b45a9001e9" providerId="LiveId" clId="{F5FEC7B3-B085-4158-9EEA-4DBF9D076885}" dt="2024-04-19T20:09:11.362" v="4519" actId="22"/>
          <ac:spMkLst>
            <pc:docMk/>
            <pc:sldMk cId="162218011" sldId="289"/>
            <ac:spMk id="12" creationId="{56CE7B66-9C91-70BD-228F-6C50ADD5EB09}"/>
          </ac:spMkLst>
        </pc:spChg>
        <pc:spChg chg="add del mod">
          <ac:chgData name="Aasrith vedanaparti" userId="1c9d93b45a9001e9" providerId="LiveId" clId="{F5FEC7B3-B085-4158-9EEA-4DBF9D076885}" dt="2024-04-19T20:09:48.008" v="4522" actId="478"/>
          <ac:spMkLst>
            <pc:docMk/>
            <pc:sldMk cId="162218011" sldId="289"/>
            <ac:spMk id="16" creationId="{E20424F4-644F-CA8E-64A2-8B2B5EA40655}"/>
          </ac:spMkLst>
        </pc:spChg>
        <pc:picChg chg="add del mod ord">
          <ac:chgData name="Aasrith vedanaparti" userId="1c9d93b45a9001e9" providerId="LiveId" clId="{F5FEC7B3-B085-4158-9EEA-4DBF9D076885}" dt="2024-04-19T20:08:40.874" v="4518" actId="478"/>
          <ac:picMkLst>
            <pc:docMk/>
            <pc:sldMk cId="162218011" sldId="289"/>
            <ac:picMk id="8" creationId="{6DF9EB10-B54D-A6E7-257A-3661C14246A7}"/>
          </ac:picMkLst>
        </pc:picChg>
        <pc:picChg chg="add del mod ord">
          <ac:chgData name="Aasrith vedanaparti" userId="1c9d93b45a9001e9" providerId="LiveId" clId="{F5FEC7B3-B085-4158-9EEA-4DBF9D076885}" dt="2024-04-19T20:09:48.008" v="4522" actId="478"/>
          <ac:picMkLst>
            <pc:docMk/>
            <pc:sldMk cId="162218011" sldId="289"/>
            <ac:picMk id="10" creationId="{9E086736-292B-CD38-23B5-A1D20A13F97E}"/>
          </ac:picMkLst>
        </pc:picChg>
        <pc:picChg chg="add mod ord">
          <ac:chgData name="Aasrith vedanaparti" userId="1c9d93b45a9001e9" providerId="LiveId" clId="{F5FEC7B3-B085-4158-9EEA-4DBF9D076885}" dt="2024-04-19T20:09:14.278" v="4520" actId="14100"/>
          <ac:picMkLst>
            <pc:docMk/>
            <pc:sldMk cId="162218011" sldId="289"/>
            <ac:picMk id="14" creationId="{1D31252E-7B35-EFE9-052E-7AAC0ABEAE00}"/>
          </ac:picMkLst>
        </pc:picChg>
      </pc:sldChg>
      <pc:sldChg chg="addSp delSp modSp add mod modClrScheme chgLayout">
        <pc:chgData name="Aasrith vedanaparti" userId="1c9d93b45a9001e9" providerId="LiveId" clId="{F5FEC7B3-B085-4158-9EEA-4DBF9D076885}" dt="2024-04-19T21:20:53.433" v="4628" actId="1076"/>
        <pc:sldMkLst>
          <pc:docMk/>
          <pc:sldMk cId="3756221844" sldId="290"/>
        </pc:sldMkLst>
        <pc:spChg chg="mod ord">
          <ac:chgData name="Aasrith vedanaparti" userId="1c9d93b45a9001e9" providerId="LiveId" clId="{F5FEC7B3-B085-4158-9EEA-4DBF9D076885}" dt="2024-04-19T20:10:07.628" v="4564" actId="14100"/>
          <ac:spMkLst>
            <pc:docMk/>
            <pc:sldMk cId="3756221844" sldId="290"/>
            <ac:spMk id="2" creationId="{27B9F8B0-C484-2366-595F-F58BE87AC591}"/>
          </ac:spMkLst>
        </pc:spChg>
        <pc:spChg chg="del">
          <ac:chgData name="Aasrith vedanaparti" userId="1c9d93b45a9001e9" providerId="LiveId" clId="{F5FEC7B3-B085-4158-9EEA-4DBF9D076885}" dt="2024-04-19T19:10:34.341" v="4245" actId="700"/>
          <ac:spMkLst>
            <pc:docMk/>
            <pc:sldMk cId="3756221844" sldId="290"/>
            <ac:spMk id="3" creationId="{A7D3BDEE-51DA-2141-B77B-D7E8BB73E169}"/>
          </ac:spMkLst>
        </pc:spChg>
        <pc:spChg chg="del mod ord">
          <ac:chgData name="Aasrith vedanaparti" userId="1c9d93b45a9001e9" providerId="LiveId" clId="{F5FEC7B3-B085-4158-9EEA-4DBF9D076885}" dt="2024-04-19T19:10:34.341" v="4245" actId="700"/>
          <ac:spMkLst>
            <pc:docMk/>
            <pc:sldMk cId="3756221844" sldId="290"/>
            <ac:spMk id="4" creationId="{7C63CCC1-EADE-9D50-73BB-1235B812CF0B}"/>
          </ac:spMkLst>
        </pc:spChg>
        <pc:spChg chg="del">
          <ac:chgData name="Aasrith vedanaparti" userId="1c9d93b45a9001e9" providerId="LiveId" clId="{F5FEC7B3-B085-4158-9EEA-4DBF9D076885}" dt="2024-04-19T19:10:34.341" v="4245" actId="700"/>
          <ac:spMkLst>
            <pc:docMk/>
            <pc:sldMk cId="3756221844" sldId="290"/>
            <ac:spMk id="5" creationId="{1D08B12A-3582-60AB-9F4B-4A5BAE9890E2}"/>
          </ac:spMkLst>
        </pc:spChg>
        <pc:spChg chg="del">
          <ac:chgData name="Aasrith vedanaparti" userId="1c9d93b45a9001e9" providerId="LiveId" clId="{F5FEC7B3-B085-4158-9EEA-4DBF9D076885}" dt="2024-04-19T19:10:34.341" v="4245" actId="700"/>
          <ac:spMkLst>
            <pc:docMk/>
            <pc:sldMk cId="3756221844" sldId="290"/>
            <ac:spMk id="6" creationId="{4A759774-BE12-43C9-DFB4-1B74A0C411CF}"/>
          </ac:spMkLst>
        </pc:spChg>
        <pc:spChg chg="add del mod ord">
          <ac:chgData name="Aasrith vedanaparti" userId="1c9d93b45a9001e9" providerId="LiveId" clId="{F5FEC7B3-B085-4158-9EEA-4DBF9D076885}" dt="2024-04-19T20:10:26.326" v="4565" actId="22"/>
          <ac:spMkLst>
            <pc:docMk/>
            <pc:sldMk cId="3756221844" sldId="290"/>
            <ac:spMk id="7" creationId="{F48EA5F3-6447-73A1-3A43-6E694156B60E}"/>
          </ac:spMkLst>
        </pc:spChg>
        <pc:spChg chg="add mod">
          <ac:chgData name="Aasrith vedanaparti" userId="1c9d93b45a9001e9" providerId="LiveId" clId="{F5FEC7B3-B085-4158-9EEA-4DBF9D076885}" dt="2024-04-19T21:20:49.595" v="4626" actId="478"/>
          <ac:spMkLst>
            <pc:docMk/>
            <pc:sldMk cId="3756221844" sldId="290"/>
            <ac:spMk id="11" creationId="{17E63657-0969-8CE4-F94D-42E8CDD12ADC}"/>
          </ac:spMkLst>
        </pc:spChg>
        <pc:picChg chg="add del mod ord">
          <ac:chgData name="Aasrith vedanaparti" userId="1c9d93b45a9001e9" providerId="LiveId" clId="{F5FEC7B3-B085-4158-9EEA-4DBF9D076885}" dt="2024-04-19T21:20:49.595" v="4626" actId="478"/>
          <ac:picMkLst>
            <pc:docMk/>
            <pc:sldMk cId="3756221844" sldId="290"/>
            <ac:picMk id="9" creationId="{86C9A7A2-ED59-CB2F-66B1-FC86F253C07C}"/>
          </ac:picMkLst>
        </pc:picChg>
        <pc:picChg chg="add mod">
          <ac:chgData name="Aasrith vedanaparti" userId="1c9d93b45a9001e9" providerId="LiveId" clId="{F5FEC7B3-B085-4158-9EEA-4DBF9D076885}" dt="2024-04-19T21:20:53.433" v="4628" actId="1076"/>
          <ac:picMkLst>
            <pc:docMk/>
            <pc:sldMk cId="3756221844" sldId="290"/>
            <ac:picMk id="13" creationId="{9D092B7C-0CAB-51DF-F3D3-F78BCD9AE9DB}"/>
          </ac:picMkLst>
        </pc:picChg>
      </pc:sldChg>
      <pc:sldChg chg="modSp new mod">
        <pc:chgData name="Aasrith vedanaparti" userId="1c9d93b45a9001e9" providerId="LiveId" clId="{F5FEC7B3-B085-4158-9EEA-4DBF9D076885}" dt="2024-04-19T20:00:18.510" v="4460" actId="20577"/>
        <pc:sldMkLst>
          <pc:docMk/>
          <pc:sldMk cId="266820135" sldId="291"/>
        </pc:sldMkLst>
        <pc:spChg chg="mod">
          <ac:chgData name="Aasrith vedanaparti" userId="1c9d93b45a9001e9" providerId="LiveId" clId="{F5FEC7B3-B085-4158-9EEA-4DBF9D076885}" dt="2024-04-19T19:11:47.464" v="4267" actId="403"/>
          <ac:spMkLst>
            <pc:docMk/>
            <pc:sldMk cId="266820135" sldId="291"/>
            <ac:spMk id="2" creationId="{A7AA66BD-F677-A661-F00E-6AA4819298AC}"/>
          </ac:spMkLst>
        </pc:spChg>
        <pc:spChg chg="mod">
          <ac:chgData name="Aasrith vedanaparti" userId="1c9d93b45a9001e9" providerId="LiveId" clId="{F5FEC7B3-B085-4158-9EEA-4DBF9D076885}" dt="2024-04-19T20:00:18.510" v="4460" actId="20577"/>
          <ac:spMkLst>
            <pc:docMk/>
            <pc:sldMk cId="266820135" sldId="291"/>
            <ac:spMk id="3" creationId="{192978F7-8976-06A4-E41E-618BFE5A330A}"/>
          </ac:spMkLst>
        </pc:spChg>
      </pc:sldChg>
      <pc:sldChg chg="addSp delSp modSp new mod modClrScheme chgLayout">
        <pc:chgData name="Aasrith vedanaparti" userId="1c9d93b45a9001e9" providerId="LiveId" clId="{F5FEC7B3-B085-4158-9EEA-4DBF9D076885}" dt="2024-04-19T19:59:21.288" v="4443" actId="14100"/>
        <pc:sldMkLst>
          <pc:docMk/>
          <pc:sldMk cId="602266160" sldId="292"/>
        </pc:sldMkLst>
        <pc:spChg chg="del mod ord">
          <ac:chgData name="Aasrith vedanaparti" userId="1c9d93b45a9001e9" providerId="LiveId" clId="{F5FEC7B3-B085-4158-9EEA-4DBF9D076885}" dt="2024-04-19T19:59:03.101" v="4437" actId="700"/>
          <ac:spMkLst>
            <pc:docMk/>
            <pc:sldMk cId="602266160" sldId="292"/>
            <ac:spMk id="2" creationId="{34631603-ED25-9231-5CA2-A3AB5A1011F7}"/>
          </ac:spMkLst>
        </pc:spChg>
        <pc:spChg chg="del">
          <ac:chgData name="Aasrith vedanaparti" userId="1c9d93b45a9001e9" providerId="LiveId" clId="{F5FEC7B3-B085-4158-9EEA-4DBF9D076885}" dt="2024-04-19T19:50:43.344" v="4433" actId="22"/>
          <ac:spMkLst>
            <pc:docMk/>
            <pc:sldMk cId="602266160" sldId="292"/>
            <ac:spMk id="3" creationId="{D44CFE7E-3FCA-2DAD-7934-0D13CA391F15}"/>
          </ac:spMkLst>
        </pc:spChg>
        <pc:spChg chg="del">
          <ac:chgData name="Aasrith vedanaparti" userId="1c9d93b45a9001e9" providerId="LiveId" clId="{F5FEC7B3-B085-4158-9EEA-4DBF9D076885}" dt="2024-04-19T19:58:56.813" v="4436" actId="22"/>
          <ac:spMkLst>
            <pc:docMk/>
            <pc:sldMk cId="602266160" sldId="292"/>
            <ac:spMk id="4" creationId="{276AF307-B94B-B6E6-06FE-7ABF2AB46F85}"/>
          </ac:spMkLst>
        </pc:spChg>
        <pc:spChg chg="add del mod ord">
          <ac:chgData name="Aasrith vedanaparti" userId="1c9d93b45a9001e9" providerId="LiveId" clId="{F5FEC7B3-B085-4158-9EEA-4DBF9D076885}" dt="2024-04-19T19:59:03.101" v="4437" actId="700"/>
          <ac:spMkLst>
            <pc:docMk/>
            <pc:sldMk cId="602266160" sldId="292"/>
            <ac:spMk id="8" creationId="{197DEB00-2381-7D4B-4235-18EFC8312BA8}"/>
          </ac:spMkLst>
        </pc:spChg>
        <pc:spChg chg="add del mod ord">
          <ac:chgData name="Aasrith vedanaparti" userId="1c9d93b45a9001e9" providerId="LiveId" clId="{F5FEC7B3-B085-4158-9EEA-4DBF9D076885}" dt="2024-04-19T19:59:09.157" v="4439" actId="478"/>
          <ac:spMkLst>
            <pc:docMk/>
            <pc:sldMk cId="602266160" sldId="292"/>
            <ac:spMk id="11" creationId="{0073D2AC-E038-901D-A997-D5B2BFEB9FE1}"/>
          </ac:spMkLst>
        </pc:spChg>
        <pc:picChg chg="add del mod ord">
          <ac:chgData name="Aasrith vedanaparti" userId="1c9d93b45a9001e9" providerId="LiveId" clId="{F5FEC7B3-B085-4158-9EEA-4DBF9D076885}" dt="2024-04-19T19:58:54.231" v="4435" actId="478"/>
          <ac:picMkLst>
            <pc:docMk/>
            <pc:sldMk cId="602266160" sldId="292"/>
            <ac:picMk id="6" creationId="{5F60DE12-70AE-A5EB-DA14-6F9204F48CBC}"/>
          </ac:picMkLst>
        </pc:picChg>
        <pc:picChg chg="add mod ord">
          <ac:chgData name="Aasrith vedanaparti" userId="1c9d93b45a9001e9" providerId="LiveId" clId="{F5FEC7B3-B085-4158-9EEA-4DBF9D076885}" dt="2024-04-19T19:59:21.288" v="4443" actId="14100"/>
          <ac:picMkLst>
            <pc:docMk/>
            <pc:sldMk cId="602266160" sldId="292"/>
            <ac:picMk id="10" creationId="{7EBF8904-381D-057C-BAFE-C47EC49C9D46}"/>
          </ac:picMkLst>
        </pc:picChg>
      </pc:sldChg>
      <pc:sldChg chg="addSp delSp modSp new mod">
        <pc:chgData name="Aasrith vedanaparti" userId="1c9d93b45a9001e9" providerId="LiveId" clId="{F5FEC7B3-B085-4158-9EEA-4DBF9D076885}" dt="2024-04-19T20:03:41.002" v="4498" actId="14100"/>
        <pc:sldMkLst>
          <pc:docMk/>
          <pc:sldMk cId="2126369261" sldId="293"/>
        </pc:sldMkLst>
        <pc:spChg chg="mod">
          <ac:chgData name="Aasrith vedanaparti" userId="1c9d93b45a9001e9" providerId="LiveId" clId="{F5FEC7B3-B085-4158-9EEA-4DBF9D076885}" dt="2024-04-19T20:03:22.937" v="4494" actId="114"/>
          <ac:spMkLst>
            <pc:docMk/>
            <pc:sldMk cId="2126369261" sldId="293"/>
            <ac:spMk id="2" creationId="{CEB7768A-2846-632B-D965-532B14EED64D}"/>
          </ac:spMkLst>
        </pc:spChg>
        <pc:spChg chg="del">
          <ac:chgData name="Aasrith vedanaparti" userId="1c9d93b45a9001e9" providerId="LiveId" clId="{F5FEC7B3-B085-4158-9EEA-4DBF9D076885}" dt="2024-04-19T20:02:43.876" v="4462" actId="22"/>
          <ac:spMkLst>
            <pc:docMk/>
            <pc:sldMk cId="2126369261" sldId="293"/>
            <ac:spMk id="3" creationId="{65D8BF78-D9F3-4C90-4F32-C093A967F739}"/>
          </ac:spMkLst>
        </pc:spChg>
        <pc:picChg chg="add mod ord">
          <ac:chgData name="Aasrith vedanaparti" userId="1c9d93b45a9001e9" providerId="LiveId" clId="{F5FEC7B3-B085-4158-9EEA-4DBF9D076885}" dt="2024-04-19T20:03:41.002" v="4498" actId="14100"/>
          <ac:picMkLst>
            <pc:docMk/>
            <pc:sldMk cId="2126369261" sldId="293"/>
            <ac:picMk id="5" creationId="{F58C4C89-011C-F573-4184-2E2CC3832511}"/>
          </ac:picMkLst>
        </pc:picChg>
      </pc:sldChg>
      <pc:sldChg chg="addSp delSp modSp add mod">
        <pc:chgData name="Aasrith vedanaparti" userId="1c9d93b45a9001e9" providerId="LiveId" clId="{F5FEC7B3-B085-4158-9EEA-4DBF9D076885}" dt="2024-04-19T20:05:36.918" v="4503" actId="1076"/>
        <pc:sldMkLst>
          <pc:docMk/>
          <pc:sldMk cId="4267218788" sldId="294"/>
        </pc:sldMkLst>
        <pc:spChg chg="mod">
          <ac:chgData name="Aasrith vedanaparti" userId="1c9d93b45a9001e9" providerId="LiveId" clId="{F5FEC7B3-B085-4158-9EEA-4DBF9D076885}" dt="2024-04-19T20:03:51.196" v="4500" actId="20577"/>
          <ac:spMkLst>
            <pc:docMk/>
            <pc:sldMk cId="4267218788" sldId="294"/>
            <ac:spMk id="2" creationId="{CEB7768A-2846-632B-D965-532B14EED64D}"/>
          </ac:spMkLst>
        </pc:spChg>
        <pc:spChg chg="add mod">
          <ac:chgData name="Aasrith vedanaparti" userId="1c9d93b45a9001e9" providerId="LiveId" clId="{F5FEC7B3-B085-4158-9EEA-4DBF9D076885}" dt="2024-04-19T20:05:28.247" v="4501" actId="478"/>
          <ac:spMkLst>
            <pc:docMk/>
            <pc:sldMk cId="4267218788" sldId="294"/>
            <ac:spMk id="4" creationId="{3CE003B6-02D1-6D3E-91DC-9264797C5AA1}"/>
          </ac:spMkLst>
        </pc:spChg>
        <pc:picChg chg="del">
          <ac:chgData name="Aasrith vedanaparti" userId="1c9d93b45a9001e9" providerId="LiveId" clId="{F5FEC7B3-B085-4158-9EEA-4DBF9D076885}" dt="2024-04-19T20:05:28.247" v="4501" actId="478"/>
          <ac:picMkLst>
            <pc:docMk/>
            <pc:sldMk cId="4267218788" sldId="294"/>
            <ac:picMk id="5" creationId="{F58C4C89-011C-F573-4184-2E2CC3832511}"/>
          </ac:picMkLst>
        </pc:picChg>
        <pc:picChg chg="add mod">
          <ac:chgData name="Aasrith vedanaparti" userId="1c9d93b45a9001e9" providerId="LiveId" clId="{F5FEC7B3-B085-4158-9EEA-4DBF9D076885}" dt="2024-04-19T20:05:36.918" v="4503" actId="1076"/>
          <ac:picMkLst>
            <pc:docMk/>
            <pc:sldMk cId="4267218788" sldId="294"/>
            <ac:picMk id="7" creationId="{5D20E4A5-489B-26B3-A315-EB733530FEBD}"/>
          </ac:picMkLst>
        </pc:picChg>
      </pc:sldChg>
      <pc:sldChg chg="addSp delSp modSp new mod setBg addAnim">
        <pc:chgData name="Aasrith vedanaparti" userId="1c9d93b45a9001e9" providerId="LiveId" clId="{F5FEC7B3-B085-4158-9EEA-4DBF9D076885}" dt="2024-04-19T20:12:33.712" v="4609"/>
        <pc:sldMkLst>
          <pc:docMk/>
          <pc:sldMk cId="1259111817" sldId="295"/>
        </pc:sldMkLst>
        <pc:spChg chg="mod">
          <ac:chgData name="Aasrith vedanaparti" userId="1c9d93b45a9001e9" providerId="LiveId" clId="{F5FEC7B3-B085-4158-9EEA-4DBF9D076885}" dt="2024-04-19T20:12:33.712" v="4608" actId="26606"/>
          <ac:spMkLst>
            <pc:docMk/>
            <pc:sldMk cId="1259111817" sldId="295"/>
            <ac:spMk id="2" creationId="{3332C476-473D-2EC0-E611-1D1803FE7CA7}"/>
          </ac:spMkLst>
        </pc:spChg>
        <pc:spChg chg="del">
          <ac:chgData name="Aasrith vedanaparti" userId="1c9d93b45a9001e9" providerId="LiveId" clId="{F5FEC7B3-B085-4158-9EEA-4DBF9D076885}" dt="2024-04-19T20:12:14.155" v="4607" actId="478"/>
          <ac:spMkLst>
            <pc:docMk/>
            <pc:sldMk cId="1259111817" sldId="295"/>
            <ac:spMk id="3" creationId="{FB02084E-1911-359C-9426-C8D2680A4CF8}"/>
          </ac:spMkLst>
        </pc:spChg>
        <pc:spChg chg="add">
          <ac:chgData name="Aasrith vedanaparti" userId="1c9d93b45a9001e9" providerId="LiveId" clId="{F5FEC7B3-B085-4158-9EEA-4DBF9D076885}" dt="2024-04-19T20:12:33.712" v="4608" actId="26606"/>
          <ac:spMkLst>
            <pc:docMk/>
            <pc:sldMk cId="1259111817" sldId="295"/>
            <ac:spMk id="8" creationId="{0DC895F7-4E59-40FB-87DD-ACE47F94C143}"/>
          </ac:spMkLst>
        </pc:spChg>
        <pc:picChg chg="add">
          <ac:chgData name="Aasrith vedanaparti" userId="1c9d93b45a9001e9" providerId="LiveId" clId="{F5FEC7B3-B085-4158-9EEA-4DBF9D076885}" dt="2024-04-19T20:12:33.712" v="4608" actId="26606"/>
          <ac:picMkLst>
            <pc:docMk/>
            <pc:sldMk cId="1259111817" sldId="295"/>
            <ac:picMk id="4" creationId="{1B2EAB9B-5AAE-A119-83C9-A97A85D0FC98}"/>
          </ac:picMkLst>
        </pc:picChg>
        <pc:picChg chg="add">
          <ac:chgData name="Aasrith vedanaparti" userId="1c9d93b45a9001e9" providerId="LiveId" clId="{F5FEC7B3-B085-4158-9EEA-4DBF9D076885}" dt="2024-04-19T20:12:33.712" v="4608" actId="26606"/>
          <ac:picMkLst>
            <pc:docMk/>
            <pc:sldMk cId="1259111817" sldId="295"/>
            <ac:picMk id="10" creationId="{1A4C720E-710D-44F8-A8D7-2BAA61E1814B}"/>
          </ac:picMkLst>
        </pc:picChg>
      </pc:sldChg>
      <pc:sldChg chg="addSp delSp modSp new mod">
        <pc:chgData name="Aasrith vedanaparti" userId="1c9d93b45a9001e9" providerId="LiveId" clId="{F5FEC7B3-B085-4158-9EEA-4DBF9D076885}" dt="2024-04-19T21:27:40.610" v="4648" actId="14100"/>
        <pc:sldMkLst>
          <pc:docMk/>
          <pc:sldMk cId="2297868198" sldId="296"/>
        </pc:sldMkLst>
        <pc:spChg chg="del">
          <ac:chgData name="Aasrith vedanaparti" userId="1c9d93b45a9001e9" providerId="LiveId" clId="{F5FEC7B3-B085-4158-9EEA-4DBF9D076885}" dt="2024-04-19T21:27:31.976" v="4644" actId="478"/>
          <ac:spMkLst>
            <pc:docMk/>
            <pc:sldMk cId="2297868198" sldId="296"/>
            <ac:spMk id="2" creationId="{6C04234A-3A58-6E0E-3196-18A37914A8AF}"/>
          </ac:spMkLst>
        </pc:spChg>
        <pc:spChg chg="del">
          <ac:chgData name="Aasrith vedanaparti" userId="1c9d93b45a9001e9" providerId="LiveId" clId="{F5FEC7B3-B085-4158-9EEA-4DBF9D076885}" dt="2024-04-19T21:27:28.401" v="4643" actId="22"/>
          <ac:spMkLst>
            <pc:docMk/>
            <pc:sldMk cId="2297868198" sldId="296"/>
            <ac:spMk id="3" creationId="{62E6A808-09EF-CBD5-6F20-96EDDAEDB1CA}"/>
          </ac:spMkLst>
        </pc:spChg>
        <pc:picChg chg="add mod ord">
          <ac:chgData name="Aasrith vedanaparti" userId="1c9d93b45a9001e9" providerId="LiveId" clId="{F5FEC7B3-B085-4158-9EEA-4DBF9D076885}" dt="2024-04-19T21:27:40.610" v="4648" actId="14100"/>
          <ac:picMkLst>
            <pc:docMk/>
            <pc:sldMk cId="2297868198" sldId="296"/>
            <ac:picMk id="5" creationId="{D52FFD86-C519-324C-7CAC-9A45B3E8F979}"/>
          </ac:picMkLst>
        </pc:picChg>
      </pc:sldChg>
      <pc:sldChg chg="addSp delSp modSp new mod">
        <pc:chgData name="Aasrith vedanaparti" userId="1c9d93b45a9001e9" providerId="LiveId" clId="{F5FEC7B3-B085-4158-9EEA-4DBF9D076885}" dt="2024-04-19T21:28:38.370" v="4661" actId="14100"/>
        <pc:sldMkLst>
          <pc:docMk/>
          <pc:sldMk cId="3346678018" sldId="297"/>
        </pc:sldMkLst>
        <pc:spChg chg="del">
          <ac:chgData name="Aasrith vedanaparti" userId="1c9d93b45a9001e9" providerId="LiveId" clId="{F5FEC7B3-B085-4158-9EEA-4DBF9D076885}" dt="2024-04-19T21:27:46.858" v="4650" actId="478"/>
          <ac:spMkLst>
            <pc:docMk/>
            <pc:sldMk cId="3346678018" sldId="297"/>
            <ac:spMk id="2" creationId="{E0151C23-EF0F-C2C9-BCFC-08AA93F1C087}"/>
          </ac:spMkLst>
        </pc:spChg>
        <pc:spChg chg="del mod">
          <ac:chgData name="Aasrith vedanaparti" userId="1c9d93b45a9001e9" providerId="LiveId" clId="{F5FEC7B3-B085-4158-9EEA-4DBF9D076885}" dt="2024-04-19T21:28:14.632" v="4653" actId="22"/>
          <ac:spMkLst>
            <pc:docMk/>
            <pc:sldMk cId="3346678018" sldId="297"/>
            <ac:spMk id="3" creationId="{0778776D-1A3D-44F0-AEF1-8A33AC79C725}"/>
          </ac:spMkLst>
        </pc:spChg>
        <pc:picChg chg="add mod ord">
          <ac:chgData name="Aasrith vedanaparti" userId="1c9d93b45a9001e9" providerId="LiveId" clId="{F5FEC7B3-B085-4158-9EEA-4DBF9D076885}" dt="2024-04-19T21:28:38.370" v="4661" actId="14100"/>
          <ac:picMkLst>
            <pc:docMk/>
            <pc:sldMk cId="3346678018" sldId="297"/>
            <ac:picMk id="5" creationId="{8BC27DFC-749B-5BE3-9297-DCFD63A5918F}"/>
          </ac:picMkLst>
        </pc:picChg>
      </pc:sldChg>
      <pc:sldChg chg="addSp delSp modSp new mod">
        <pc:chgData name="Aasrith vedanaparti" userId="1c9d93b45a9001e9" providerId="LiveId" clId="{F5FEC7B3-B085-4158-9EEA-4DBF9D076885}" dt="2024-04-19T21:29:21.489" v="4667" actId="14100"/>
        <pc:sldMkLst>
          <pc:docMk/>
          <pc:sldMk cId="4206461829" sldId="298"/>
        </pc:sldMkLst>
        <pc:spChg chg="del">
          <ac:chgData name="Aasrith vedanaparti" userId="1c9d93b45a9001e9" providerId="LiveId" clId="{F5FEC7B3-B085-4158-9EEA-4DBF9D076885}" dt="2024-04-19T21:29:17.255" v="4665" actId="478"/>
          <ac:spMkLst>
            <pc:docMk/>
            <pc:sldMk cId="4206461829" sldId="298"/>
            <ac:spMk id="2" creationId="{A5BF03BE-5998-BA06-CCCB-A3DB68DE7BDA}"/>
          </ac:spMkLst>
        </pc:spChg>
        <pc:spChg chg="del">
          <ac:chgData name="Aasrith vedanaparti" userId="1c9d93b45a9001e9" providerId="LiveId" clId="{F5FEC7B3-B085-4158-9EEA-4DBF9D076885}" dt="2024-04-19T21:29:11.667" v="4663" actId="22"/>
          <ac:spMkLst>
            <pc:docMk/>
            <pc:sldMk cId="4206461829" sldId="298"/>
            <ac:spMk id="3" creationId="{9195FC5B-4255-9150-5B8A-52A26E867D64}"/>
          </ac:spMkLst>
        </pc:spChg>
        <pc:picChg chg="add mod ord">
          <ac:chgData name="Aasrith vedanaparti" userId="1c9d93b45a9001e9" providerId="LiveId" clId="{F5FEC7B3-B085-4158-9EEA-4DBF9D076885}" dt="2024-04-19T21:29:21.489" v="4667" actId="14100"/>
          <ac:picMkLst>
            <pc:docMk/>
            <pc:sldMk cId="4206461829" sldId="298"/>
            <ac:picMk id="5" creationId="{B99BD51B-1323-4BAB-1751-8601FDB74EBF}"/>
          </ac:picMkLst>
        </pc:picChg>
      </pc:sldChg>
      <pc:sldChg chg="addSp delSp modSp new mod setBg addAnim">
        <pc:chgData name="Aasrith vedanaparti" userId="1c9d93b45a9001e9" providerId="LiveId" clId="{F5FEC7B3-B085-4158-9EEA-4DBF9D076885}" dt="2024-04-19T21:31:05.101" v="4693" actId="207"/>
        <pc:sldMkLst>
          <pc:docMk/>
          <pc:sldMk cId="1297754264" sldId="299"/>
        </pc:sldMkLst>
        <pc:spChg chg="mod">
          <ac:chgData name="Aasrith vedanaparti" userId="1c9d93b45a9001e9" providerId="LiveId" clId="{F5FEC7B3-B085-4158-9EEA-4DBF9D076885}" dt="2024-04-19T21:31:05.101" v="4693" actId="207"/>
          <ac:spMkLst>
            <pc:docMk/>
            <pc:sldMk cId="1297754264" sldId="299"/>
            <ac:spMk id="2" creationId="{65FF4FAE-4CC0-EDDB-E1AD-015C3EA4E5F3}"/>
          </ac:spMkLst>
        </pc:spChg>
        <pc:spChg chg="del">
          <ac:chgData name="Aasrith vedanaparti" userId="1c9d93b45a9001e9" providerId="LiveId" clId="{F5FEC7B3-B085-4158-9EEA-4DBF9D076885}" dt="2024-04-19T21:30:13.068" v="4690" actId="478"/>
          <ac:spMkLst>
            <pc:docMk/>
            <pc:sldMk cId="1297754264" sldId="299"/>
            <ac:spMk id="3" creationId="{777AF262-A95A-4484-1241-9717BC19F444}"/>
          </ac:spMkLst>
        </pc:spChg>
        <pc:spChg chg="add">
          <ac:chgData name="Aasrith vedanaparti" userId="1c9d93b45a9001e9" providerId="LiveId" clId="{F5FEC7B3-B085-4158-9EEA-4DBF9D076885}" dt="2024-04-19T21:30:57.189" v="4691" actId="26606"/>
          <ac:spMkLst>
            <pc:docMk/>
            <pc:sldMk cId="1297754264" sldId="299"/>
            <ac:spMk id="8" creationId="{0DC895F7-4E59-40FB-87DD-ACE47F94C143}"/>
          </ac:spMkLst>
        </pc:spChg>
        <pc:picChg chg="add">
          <ac:chgData name="Aasrith vedanaparti" userId="1c9d93b45a9001e9" providerId="LiveId" clId="{F5FEC7B3-B085-4158-9EEA-4DBF9D076885}" dt="2024-04-19T21:30:57.189" v="4691" actId="26606"/>
          <ac:picMkLst>
            <pc:docMk/>
            <pc:sldMk cId="1297754264" sldId="299"/>
            <ac:picMk id="4" creationId="{7F708B5E-B2CE-378E-D9BF-9257FA831A5C}"/>
          </ac:picMkLst>
        </pc:picChg>
        <pc:picChg chg="add">
          <ac:chgData name="Aasrith vedanaparti" userId="1c9d93b45a9001e9" providerId="LiveId" clId="{F5FEC7B3-B085-4158-9EEA-4DBF9D076885}" dt="2024-04-19T21:30:57.189" v="4691" actId="26606"/>
          <ac:picMkLst>
            <pc:docMk/>
            <pc:sldMk cId="1297754264" sldId="299"/>
            <ac:picMk id="10" creationId="{1A4C720E-710D-44F8-A8D7-2BAA61E1814B}"/>
          </ac:picMkLst>
        </pc:picChg>
      </pc:sldChg>
      <pc:sldChg chg="addSp delSp modSp new mod">
        <pc:chgData name="Aasrith vedanaparti" userId="1c9d93b45a9001e9" providerId="LiveId" clId="{F5FEC7B3-B085-4158-9EEA-4DBF9D076885}" dt="2024-05-08T06:12:38.875" v="5168" actId="14826"/>
        <pc:sldMkLst>
          <pc:docMk/>
          <pc:sldMk cId="1725737236" sldId="300"/>
        </pc:sldMkLst>
        <pc:spChg chg="mod">
          <ac:chgData name="Aasrith vedanaparti" userId="1c9d93b45a9001e9" providerId="LiveId" clId="{F5FEC7B3-B085-4158-9EEA-4DBF9D076885}" dt="2024-04-19T21:43:01.620" v="4724" actId="1076"/>
          <ac:spMkLst>
            <pc:docMk/>
            <pc:sldMk cId="1725737236" sldId="300"/>
            <ac:spMk id="2" creationId="{D913BC69-62EE-DD4E-1D25-5BEE0B022FAF}"/>
          </ac:spMkLst>
        </pc:spChg>
        <pc:spChg chg="del">
          <ac:chgData name="Aasrith vedanaparti" userId="1c9d93b45a9001e9" providerId="LiveId" clId="{F5FEC7B3-B085-4158-9EEA-4DBF9D076885}" dt="2024-04-19T21:42:44.205" v="4719" actId="22"/>
          <ac:spMkLst>
            <pc:docMk/>
            <pc:sldMk cId="1725737236" sldId="300"/>
            <ac:spMk id="3" creationId="{891F6423-5A6C-8038-882E-CD7329F1DAA3}"/>
          </ac:spMkLst>
        </pc:spChg>
        <pc:picChg chg="add mod ord">
          <ac:chgData name="Aasrith vedanaparti" userId="1c9d93b45a9001e9" providerId="LiveId" clId="{F5FEC7B3-B085-4158-9EEA-4DBF9D076885}" dt="2024-05-08T06:12:38.875" v="5168" actId="14826"/>
          <ac:picMkLst>
            <pc:docMk/>
            <pc:sldMk cId="1725737236" sldId="300"/>
            <ac:picMk id="5" creationId="{FBA8E4A7-9DF0-8008-3DE3-6192883B77B8}"/>
          </ac:picMkLst>
        </pc:picChg>
      </pc:sldChg>
      <pc:sldChg chg="addSp delSp modSp new mod ord">
        <pc:chgData name="Aasrith vedanaparti" userId="1c9d93b45a9001e9" providerId="LiveId" clId="{F5FEC7B3-B085-4158-9EEA-4DBF9D076885}" dt="2024-04-20T01:21:30.809" v="5025"/>
        <pc:sldMkLst>
          <pc:docMk/>
          <pc:sldMk cId="3111092656" sldId="301"/>
        </pc:sldMkLst>
        <pc:spChg chg="mod">
          <ac:chgData name="Aasrith vedanaparti" userId="1c9d93b45a9001e9" providerId="LiveId" clId="{F5FEC7B3-B085-4158-9EEA-4DBF9D076885}" dt="2024-04-19T21:49:53.715" v="4748" actId="1076"/>
          <ac:spMkLst>
            <pc:docMk/>
            <pc:sldMk cId="3111092656" sldId="301"/>
            <ac:spMk id="2" creationId="{0C6FF098-2AF1-1714-FCDE-6A46DAE7F956}"/>
          </ac:spMkLst>
        </pc:spChg>
        <pc:spChg chg="del">
          <ac:chgData name="Aasrith vedanaparti" userId="1c9d93b45a9001e9" providerId="LiveId" clId="{F5FEC7B3-B085-4158-9EEA-4DBF9D076885}" dt="2024-04-19T21:49:43.439" v="4745" actId="22"/>
          <ac:spMkLst>
            <pc:docMk/>
            <pc:sldMk cId="3111092656" sldId="301"/>
            <ac:spMk id="3" creationId="{1616B8B3-8360-2E99-B5AC-8E41721E68E8}"/>
          </ac:spMkLst>
        </pc:spChg>
        <pc:picChg chg="add mod ord">
          <ac:chgData name="Aasrith vedanaparti" userId="1c9d93b45a9001e9" providerId="LiveId" clId="{F5FEC7B3-B085-4158-9EEA-4DBF9D076885}" dt="2024-04-19T21:50:00.349" v="4750" actId="14100"/>
          <ac:picMkLst>
            <pc:docMk/>
            <pc:sldMk cId="3111092656" sldId="301"/>
            <ac:picMk id="5" creationId="{FC2BACFB-85FE-A18E-616F-42225D770279}"/>
          </ac:picMkLst>
        </pc:picChg>
      </pc:sldChg>
      <pc:sldChg chg="addSp delSp modSp new mod">
        <pc:chgData name="Aasrith vedanaparti" userId="1c9d93b45a9001e9" providerId="LiveId" clId="{F5FEC7B3-B085-4158-9EEA-4DBF9D076885}" dt="2024-05-08T06:12:53.751" v="5169" actId="14826"/>
        <pc:sldMkLst>
          <pc:docMk/>
          <pc:sldMk cId="2652600474" sldId="302"/>
        </pc:sldMkLst>
        <pc:spChg chg="mod">
          <ac:chgData name="Aasrith vedanaparti" userId="1c9d93b45a9001e9" providerId="LiveId" clId="{F5FEC7B3-B085-4158-9EEA-4DBF9D076885}" dt="2024-04-19T21:50:31.005" v="4758" actId="14100"/>
          <ac:spMkLst>
            <pc:docMk/>
            <pc:sldMk cId="2652600474" sldId="302"/>
            <ac:spMk id="2" creationId="{9D3A5137-BE4F-1506-BB1C-449A0D967457}"/>
          </ac:spMkLst>
        </pc:spChg>
        <pc:spChg chg="del mod">
          <ac:chgData name="Aasrith vedanaparti" userId="1c9d93b45a9001e9" providerId="LiveId" clId="{F5FEC7B3-B085-4158-9EEA-4DBF9D076885}" dt="2024-04-19T21:51:31.359" v="4762" actId="22"/>
          <ac:spMkLst>
            <pc:docMk/>
            <pc:sldMk cId="2652600474" sldId="302"/>
            <ac:spMk id="3" creationId="{7D3F92F9-6231-4EA2-E0A8-27E1E3015461}"/>
          </ac:spMkLst>
        </pc:spChg>
        <pc:picChg chg="add mod ord">
          <ac:chgData name="Aasrith vedanaparti" userId="1c9d93b45a9001e9" providerId="LiveId" clId="{F5FEC7B3-B085-4158-9EEA-4DBF9D076885}" dt="2024-05-08T06:12:53.751" v="5169" actId="14826"/>
          <ac:picMkLst>
            <pc:docMk/>
            <pc:sldMk cId="2652600474" sldId="302"/>
            <ac:picMk id="5" creationId="{E259EF74-BB95-5207-A292-2065BCF362A1}"/>
          </ac:picMkLst>
        </pc:picChg>
      </pc:sldChg>
      <pc:sldChg chg="addSp delSp modSp new mod">
        <pc:chgData name="Aasrith vedanaparti" userId="1c9d93b45a9001e9" providerId="LiveId" clId="{F5FEC7B3-B085-4158-9EEA-4DBF9D076885}" dt="2024-05-08T06:28:58.973" v="5270" actId="14826"/>
        <pc:sldMkLst>
          <pc:docMk/>
          <pc:sldMk cId="3973068970" sldId="303"/>
        </pc:sldMkLst>
        <pc:spChg chg="mod">
          <ac:chgData name="Aasrith vedanaparti" userId="1c9d93b45a9001e9" providerId="LiveId" clId="{F5FEC7B3-B085-4158-9EEA-4DBF9D076885}" dt="2024-04-19T21:59:02.763" v="4877" actId="20577"/>
          <ac:spMkLst>
            <pc:docMk/>
            <pc:sldMk cId="3973068970" sldId="303"/>
            <ac:spMk id="2" creationId="{D7C187B2-89DC-D0B2-ED5F-7C696682F521}"/>
          </ac:spMkLst>
        </pc:spChg>
        <pc:spChg chg="del">
          <ac:chgData name="Aasrith vedanaparti" userId="1c9d93b45a9001e9" providerId="LiveId" clId="{F5FEC7B3-B085-4158-9EEA-4DBF9D076885}" dt="2024-04-19T21:55:58.979" v="4814" actId="22"/>
          <ac:spMkLst>
            <pc:docMk/>
            <pc:sldMk cId="3973068970" sldId="303"/>
            <ac:spMk id="3" creationId="{9C056C0B-3628-913C-9BB0-177DA049BA15}"/>
          </ac:spMkLst>
        </pc:spChg>
        <pc:picChg chg="add mod ord">
          <ac:chgData name="Aasrith vedanaparti" userId="1c9d93b45a9001e9" providerId="LiveId" clId="{F5FEC7B3-B085-4158-9EEA-4DBF9D076885}" dt="2024-05-08T06:28:58.973" v="5270" actId="14826"/>
          <ac:picMkLst>
            <pc:docMk/>
            <pc:sldMk cId="3973068970" sldId="303"/>
            <ac:picMk id="5" creationId="{38EAD87E-C501-76D0-A467-26A304F7548B}"/>
          </ac:picMkLst>
        </pc:picChg>
      </pc:sldChg>
      <pc:sldChg chg="addSp delSp modSp new mod">
        <pc:chgData name="Aasrith vedanaparti" userId="1c9d93b45a9001e9" providerId="LiveId" clId="{F5FEC7B3-B085-4158-9EEA-4DBF9D076885}" dt="2024-05-08T06:30:14.498" v="5272" actId="14826"/>
        <pc:sldMkLst>
          <pc:docMk/>
          <pc:sldMk cId="1754758517" sldId="304"/>
        </pc:sldMkLst>
        <pc:spChg chg="mod">
          <ac:chgData name="Aasrith vedanaparti" userId="1c9d93b45a9001e9" providerId="LiveId" clId="{F5FEC7B3-B085-4158-9EEA-4DBF9D076885}" dt="2024-04-19T21:58:24.561" v="4835" actId="20577"/>
          <ac:spMkLst>
            <pc:docMk/>
            <pc:sldMk cId="1754758517" sldId="304"/>
            <ac:spMk id="2" creationId="{2454AB27-847A-E0AB-BC11-9EA536543C39}"/>
          </ac:spMkLst>
        </pc:spChg>
        <pc:spChg chg="del">
          <ac:chgData name="Aasrith vedanaparti" userId="1c9d93b45a9001e9" providerId="LiveId" clId="{F5FEC7B3-B085-4158-9EEA-4DBF9D076885}" dt="2024-04-19T21:58:03.747" v="4820" actId="22"/>
          <ac:spMkLst>
            <pc:docMk/>
            <pc:sldMk cId="1754758517" sldId="304"/>
            <ac:spMk id="3" creationId="{C4EB67E7-F63B-D9C2-C572-47AB010A8115}"/>
          </ac:spMkLst>
        </pc:spChg>
        <pc:spChg chg="add del mod">
          <ac:chgData name="Aasrith vedanaparti" userId="1c9d93b45a9001e9" providerId="LiveId" clId="{F5FEC7B3-B085-4158-9EEA-4DBF9D076885}" dt="2024-04-20T01:59:15.307" v="5090" actId="22"/>
          <ac:spMkLst>
            <pc:docMk/>
            <pc:sldMk cId="1754758517" sldId="304"/>
            <ac:spMk id="4" creationId="{A0C684A1-D0AF-15DF-7C8B-FE10F544C31F}"/>
          </ac:spMkLst>
        </pc:spChg>
        <pc:picChg chg="add del mod ord">
          <ac:chgData name="Aasrith vedanaparti" userId="1c9d93b45a9001e9" providerId="LiveId" clId="{F5FEC7B3-B085-4158-9EEA-4DBF9D076885}" dt="2024-04-20T01:59:13.207" v="5089" actId="478"/>
          <ac:picMkLst>
            <pc:docMk/>
            <pc:sldMk cId="1754758517" sldId="304"/>
            <ac:picMk id="5" creationId="{1F130B49-9B11-625A-34F9-9478DACF9DD1}"/>
          </ac:picMkLst>
        </pc:picChg>
        <pc:picChg chg="add mod ord">
          <ac:chgData name="Aasrith vedanaparti" userId="1c9d93b45a9001e9" providerId="LiveId" clId="{F5FEC7B3-B085-4158-9EEA-4DBF9D076885}" dt="2024-05-08T06:30:14.498" v="5272" actId="14826"/>
          <ac:picMkLst>
            <pc:docMk/>
            <pc:sldMk cId="1754758517" sldId="304"/>
            <ac:picMk id="7" creationId="{2E2A07ED-95CA-92D5-B2B9-E12C775CA30E}"/>
          </ac:picMkLst>
        </pc:picChg>
      </pc:sldChg>
      <pc:sldChg chg="add del">
        <pc:chgData name="Aasrith vedanaparti" userId="1c9d93b45a9001e9" providerId="LiveId" clId="{F5FEC7B3-B085-4158-9EEA-4DBF9D076885}" dt="2024-04-19T21:56:30.967" v="4819" actId="2696"/>
        <pc:sldMkLst>
          <pc:docMk/>
          <pc:sldMk cId="1359349983" sldId="305"/>
        </pc:sldMkLst>
      </pc:sldChg>
      <pc:sldChg chg="addSp delSp modSp add del mod">
        <pc:chgData name="Aasrith vedanaparti" userId="1c9d93b45a9001e9" providerId="LiveId" clId="{F5FEC7B3-B085-4158-9EEA-4DBF9D076885}" dt="2024-05-08T06:30:22.055" v="5274" actId="47"/>
        <pc:sldMkLst>
          <pc:docMk/>
          <pc:sldMk cId="3708342416" sldId="305"/>
        </pc:sldMkLst>
        <pc:spChg chg="mod">
          <ac:chgData name="Aasrith vedanaparti" userId="1c9d93b45a9001e9" providerId="LiveId" clId="{F5FEC7B3-B085-4158-9EEA-4DBF9D076885}" dt="2024-04-19T21:58:36.455" v="4854" actId="20577"/>
          <ac:spMkLst>
            <pc:docMk/>
            <pc:sldMk cId="3708342416" sldId="305"/>
            <ac:spMk id="2" creationId="{2454AB27-847A-E0AB-BC11-9EA536543C39}"/>
          </ac:spMkLst>
        </pc:spChg>
        <pc:spChg chg="add del mod">
          <ac:chgData name="Aasrith vedanaparti" userId="1c9d93b45a9001e9" providerId="LiveId" clId="{F5FEC7B3-B085-4158-9EEA-4DBF9D076885}" dt="2024-04-19T22:00:42.742" v="4879" actId="22"/>
          <ac:spMkLst>
            <pc:docMk/>
            <pc:sldMk cId="3708342416" sldId="305"/>
            <ac:spMk id="4" creationId="{B0DE80DD-F48C-CC0F-CB48-05092C5301D7}"/>
          </ac:spMkLst>
        </pc:spChg>
        <pc:spChg chg="add del mod">
          <ac:chgData name="Aasrith vedanaparti" userId="1c9d93b45a9001e9" providerId="LiveId" clId="{F5FEC7B3-B085-4158-9EEA-4DBF9D076885}" dt="2024-04-20T02:00:34.767" v="5095" actId="22"/>
          <ac:spMkLst>
            <pc:docMk/>
            <pc:sldMk cId="3708342416" sldId="305"/>
            <ac:spMk id="4" creationId="{CEA45694-FD96-9717-8C12-BAAB21716DAC}"/>
          </ac:spMkLst>
        </pc:spChg>
        <pc:picChg chg="del">
          <ac:chgData name="Aasrith vedanaparti" userId="1c9d93b45a9001e9" providerId="LiveId" clId="{F5FEC7B3-B085-4158-9EEA-4DBF9D076885}" dt="2024-04-19T22:00:40.426" v="4878" actId="478"/>
          <ac:picMkLst>
            <pc:docMk/>
            <pc:sldMk cId="3708342416" sldId="305"/>
            <ac:picMk id="5" creationId="{1F130B49-9B11-625A-34F9-9478DACF9DD1}"/>
          </ac:picMkLst>
        </pc:picChg>
        <pc:picChg chg="add mod ord">
          <ac:chgData name="Aasrith vedanaparti" userId="1c9d93b45a9001e9" providerId="LiveId" clId="{F5FEC7B3-B085-4158-9EEA-4DBF9D076885}" dt="2024-04-20T02:00:54.283" v="5101" actId="14100"/>
          <ac:picMkLst>
            <pc:docMk/>
            <pc:sldMk cId="3708342416" sldId="305"/>
            <ac:picMk id="6" creationId="{C7D69303-ED46-9D27-24DA-A72D939BCD60}"/>
          </ac:picMkLst>
        </pc:picChg>
        <pc:picChg chg="add del mod ord">
          <ac:chgData name="Aasrith vedanaparti" userId="1c9d93b45a9001e9" providerId="LiveId" clId="{F5FEC7B3-B085-4158-9EEA-4DBF9D076885}" dt="2024-04-20T02:00:32.218" v="5094" actId="478"/>
          <ac:picMkLst>
            <pc:docMk/>
            <pc:sldMk cId="3708342416" sldId="305"/>
            <ac:picMk id="7" creationId="{95F472DB-CB68-0CCC-ADF5-B076A2AD24EE}"/>
          </ac:picMkLst>
        </pc:picChg>
      </pc:sldChg>
      <pc:sldChg chg="addSp delSp modSp add del mod">
        <pc:chgData name="Aasrith vedanaparti" userId="1c9d93b45a9001e9" providerId="LiveId" clId="{F5FEC7B3-B085-4158-9EEA-4DBF9D076885}" dt="2024-05-08T06:30:18.748" v="5273" actId="47"/>
        <pc:sldMkLst>
          <pc:docMk/>
          <pc:sldMk cId="785723734" sldId="306"/>
        </pc:sldMkLst>
        <pc:spChg chg="mod">
          <ac:chgData name="Aasrith vedanaparti" userId="1c9d93b45a9001e9" providerId="LiveId" clId="{F5FEC7B3-B085-4158-9EEA-4DBF9D076885}" dt="2024-04-19T21:58:53.281" v="4866" actId="20577"/>
          <ac:spMkLst>
            <pc:docMk/>
            <pc:sldMk cId="785723734" sldId="306"/>
            <ac:spMk id="2" creationId="{D7C187B2-89DC-D0B2-ED5F-7C696682F521}"/>
          </ac:spMkLst>
        </pc:spChg>
        <pc:spChg chg="add mod">
          <ac:chgData name="Aasrith vedanaparti" userId="1c9d93b45a9001e9" providerId="LiveId" clId="{F5FEC7B3-B085-4158-9EEA-4DBF9D076885}" dt="2024-04-19T22:03:07.981" v="4885" actId="478"/>
          <ac:spMkLst>
            <pc:docMk/>
            <pc:sldMk cId="785723734" sldId="306"/>
            <ac:spMk id="4" creationId="{E97455FE-D47A-5F8A-436A-0234312C80CC}"/>
          </ac:spMkLst>
        </pc:spChg>
        <pc:picChg chg="del">
          <ac:chgData name="Aasrith vedanaparti" userId="1c9d93b45a9001e9" providerId="LiveId" clId="{F5FEC7B3-B085-4158-9EEA-4DBF9D076885}" dt="2024-04-19T22:03:07.981" v="4885" actId="478"/>
          <ac:picMkLst>
            <pc:docMk/>
            <pc:sldMk cId="785723734" sldId="306"/>
            <ac:picMk id="5" creationId="{38EAD87E-C501-76D0-A467-26A304F7548B}"/>
          </ac:picMkLst>
        </pc:picChg>
        <pc:picChg chg="add mod">
          <ac:chgData name="Aasrith vedanaparti" userId="1c9d93b45a9001e9" providerId="LiveId" clId="{F5FEC7B3-B085-4158-9EEA-4DBF9D076885}" dt="2024-05-08T06:29:17.404" v="5271" actId="14826"/>
          <ac:picMkLst>
            <pc:docMk/>
            <pc:sldMk cId="785723734" sldId="306"/>
            <ac:picMk id="7" creationId="{7377CCBF-8FED-F28F-9520-83494276C517}"/>
          </ac:picMkLst>
        </pc:picChg>
      </pc:sldChg>
      <pc:sldChg chg="addSp delSp modSp new mod">
        <pc:chgData name="Aasrith vedanaparti" userId="1c9d93b45a9001e9" providerId="LiveId" clId="{F5FEC7B3-B085-4158-9EEA-4DBF9D076885}" dt="2024-05-08T06:30:35.183" v="5275" actId="14826"/>
        <pc:sldMkLst>
          <pc:docMk/>
          <pc:sldMk cId="1781070776" sldId="307"/>
        </pc:sldMkLst>
        <pc:spChg chg="mod">
          <ac:chgData name="Aasrith vedanaparti" userId="1c9d93b45a9001e9" providerId="LiveId" clId="{F5FEC7B3-B085-4158-9EEA-4DBF9D076885}" dt="2024-04-19T22:04:34.367" v="4909" actId="20577"/>
          <ac:spMkLst>
            <pc:docMk/>
            <pc:sldMk cId="1781070776" sldId="307"/>
            <ac:spMk id="2" creationId="{CB0489C4-A375-7FD1-0FD5-A77A13CCDAFF}"/>
          </ac:spMkLst>
        </pc:spChg>
        <pc:spChg chg="del">
          <ac:chgData name="Aasrith vedanaparti" userId="1c9d93b45a9001e9" providerId="LiveId" clId="{F5FEC7B3-B085-4158-9EEA-4DBF9D076885}" dt="2024-04-19T22:06:35.420" v="4939" actId="22"/>
          <ac:spMkLst>
            <pc:docMk/>
            <pc:sldMk cId="1781070776" sldId="307"/>
            <ac:spMk id="3" creationId="{D4BC10F3-A333-E5C8-5F34-8B68CF97CF80}"/>
          </ac:spMkLst>
        </pc:spChg>
        <pc:spChg chg="add mod">
          <ac:chgData name="Aasrith vedanaparti" userId="1c9d93b45a9001e9" providerId="LiveId" clId="{F5FEC7B3-B085-4158-9EEA-4DBF9D076885}" dt="2024-04-19T22:08:11.738" v="4943" actId="478"/>
          <ac:spMkLst>
            <pc:docMk/>
            <pc:sldMk cId="1781070776" sldId="307"/>
            <ac:spMk id="7" creationId="{4E85E775-5ADD-9756-9880-EC3D0359928F}"/>
          </ac:spMkLst>
        </pc:spChg>
        <pc:picChg chg="add del mod ord">
          <ac:chgData name="Aasrith vedanaparti" userId="1c9d93b45a9001e9" providerId="LiveId" clId="{F5FEC7B3-B085-4158-9EEA-4DBF9D076885}" dt="2024-04-19T22:08:11.738" v="4943" actId="478"/>
          <ac:picMkLst>
            <pc:docMk/>
            <pc:sldMk cId="1781070776" sldId="307"/>
            <ac:picMk id="5" creationId="{A332055F-4A80-9BD0-298A-ABBB01F986F2}"/>
          </ac:picMkLst>
        </pc:picChg>
        <pc:picChg chg="add mod">
          <ac:chgData name="Aasrith vedanaparti" userId="1c9d93b45a9001e9" providerId="LiveId" clId="{F5FEC7B3-B085-4158-9EEA-4DBF9D076885}" dt="2024-05-08T06:30:35.183" v="5275" actId="14826"/>
          <ac:picMkLst>
            <pc:docMk/>
            <pc:sldMk cId="1781070776" sldId="307"/>
            <ac:picMk id="9" creationId="{02BF0416-BD3F-58B7-D54C-D79C2D97A6D3}"/>
          </ac:picMkLst>
        </pc:picChg>
      </pc:sldChg>
      <pc:sldChg chg="addSp delSp modSp add mod">
        <pc:chgData name="Aasrith vedanaparti" userId="1c9d93b45a9001e9" providerId="LiveId" clId="{F5FEC7B3-B085-4158-9EEA-4DBF9D076885}" dt="2024-05-08T06:30:47.989" v="5276" actId="14826"/>
        <pc:sldMkLst>
          <pc:docMk/>
          <pc:sldMk cId="2444158945" sldId="308"/>
        </pc:sldMkLst>
        <pc:spChg chg="mod">
          <ac:chgData name="Aasrith vedanaparti" userId="1c9d93b45a9001e9" providerId="LiveId" clId="{F5FEC7B3-B085-4158-9EEA-4DBF9D076885}" dt="2024-04-19T22:04:49.080" v="4928" actId="20577"/>
          <ac:spMkLst>
            <pc:docMk/>
            <pc:sldMk cId="2444158945" sldId="308"/>
            <ac:spMk id="2" creationId="{CB0489C4-A375-7FD1-0FD5-A77A13CCDAFF}"/>
          </ac:spMkLst>
        </pc:spChg>
        <pc:spChg chg="del">
          <ac:chgData name="Aasrith vedanaparti" userId="1c9d93b45a9001e9" providerId="LiveId" clId="{F5FEC7B3-B085-4158-9EEA-4DBF9D076885}" dt="2024-04-19T22:08:47.613" v="4947" actId="22"/>
          <ac:spMkLst>
            <pc:docMk/>
            <pc:sldMk cId="2444158945" sldId="308"/>
            <ac:spMk id="3" creationId="{D4BC10F3-A333-E5C8-5F34-8B68CF97CF80}"/>
          </ac:spMkLst>
        </pc:spChg>
        <pc:picChg chg="add mod ord">
          <ac:chgData name="Aasrith vedanaparti" userId="1c9d93b45a9001e9" providerId="LiveId" clId="{F5FEC7B3-B085-4158-9EEA-4DBF9D076885}" dt="2024-05-08T06:30:47.989" v="5276" actId="14826"/>
          <ac:picMkLst>
            <pc:docMk/>
            <pc:sldMk cId="2444158945" sldId="308"/>
            <ac:picMk id="5" creationId="{D391F97B-B225-5C3A-D961-E4B5141A7AF9}"/>
          </ac:picMkLst>
        </pc:picChg>
      </pc:sldChg>
      <pc:sldChg chg="addSp delSp modSp add mod ord">
        <pc:chgData name="Aasrith vedanaparti" userId="1c9d93b45a9001e9" providerId="LiveId" clId="{F5FEC7B3-B085-4158-9EEA-4DBF9D076885}" dt="2024-05-08T06:31:43.046" v="5284" actId="14826"/>
        <pc:sldMkLst>
          <pc:docMk/>
          <pc:sldMk cId="1403887694" sldId="309"/>
        </pc:sldMkLst>
        <pc:spChg chg="mod">
          <ac:chgData name="Aasrith vedanaparti" userId="1c9d93b45a9001e9" providerId="LiveId" clId="{F5FEC7B3-B085-4158-9EEA-4DBF9D076885}" dt="2024-04-19T22:05:05.650" v="4931" actId="20577"/>
          <ac:spMkLst>
            <pc:docMk/>
            <pc:sldMk cId="1403887694" sldId="309"/>
            <ac:spMk id="2" creationId="{CB0489C4-A375-7FD1-0FD5-A77A13CCDAFF}"/>
          </ac:spMkLst>
        </pc:spChg>
        <pc:spChg chg="del">
          <ac:chgData name="Aasrith vedanaparti" userId="1c9d93b45a9001e9" providerId="LiveId" clId="{F5FEC7B3-B085-4158-9EEA-4DBF9D076885}" dt="2024-04-19T22:10:47.827" v="4952" actId="22"/>
          <ac:spMkLst>
            <pc:docMk/>
            <pc:sldMk cId="1403887694" sldId="309"/>
            <ac:spMk id="3" creationId="{D4BC10F3-A333-E5C8-5F34-8B68CF97CF80}"/>
          </ac:spMkLst>
        </pc:spChg>
        <pc:spChg chg="add del mod">
          <ac:chgData name="Aasrith vedanaparti" userId="1c9d93b45a9001e9" providerId="LiveId" clId="{F5FEC7B3-B085-4158-9EEA-4DBF9D076885}" dt="2024-04-20T02:02:01.481" v="5103" actId="22"/>
          <ac:spMkLst>
            <pc:docMk/>
            <pc:sldMk cId="1403887694" sldId="309"/>
            <ac:spMk id="4" creationId="{4306FF70-6E65-EED8-0D0D-AB866E273DAE}"/>
          </ac:spMkLst>
        </pc:spChg>
        <pc:picChg chg="add del mod ord">
          <ac:chgData name="Aasrith vedanaparti" userId="1c9d93b45a9001e9" providerId="LiveId" clId="{F5FEC7B3-B085-4158-9EEA-4DBF9D076885}" dt="2024-04-20T02:01:59.413" v="5102" actId="478"/>
          <ac:picMkLst>
            <pc:docMk/>
            <pc:sldMk cId="1403887694" sldId="309"/>
            <ac:picMk id="5" creationId="{5D8A428F-A116-E214-3794-77A8F62D9DB8}"/>
          </ac:picMkLst>
        </pc:picChg>
        <pc:picChg chg="add mod ord">
          <ac:chgData name="Aasrith vedanaparti" userId="1c9d93b45a9001e9" providerId="LiveId" clId="{F5FEC7B3-B085-4158-9EEA-4DBF9D076885}" dt="2024-05-08T06:31:43.046" v="5284" actId="14826"/>
          <ac:picMkLst>
            <pc:docMk/>
            <pc:sldMk cId="1403887694" sldId="309"/>
            <ac:picMk id="7" creationId="{42EFDE6E-1495-82A6-5E68-86D6E3B25706}"/>
          </ac:picMkLst>
        </pc:picChg>
      </pc:sldChg>
      <pc:sldChg chg="addSp delSp modSp add mod ord">
        <pc:chgData name="Aasrith vedanaparti" userId="1c9d93b45a9001e9" providerId="LiveId" clId="{F5FEC7B3-B085-4158-9EEA-4DBF9D076885}" dt="2024-05-08T06:31:55.873" v="5285" actId="14826"/>
        <pc:sldMkLst>
          <pc:docMk/>
          <pc:sldMk cId="3936647992" sldId="310"/>
        </pc:sldMkLst>
        <pc:spChg chg="mod">
          <ac:chgData name="Aasrith vedanaparti" userId="1c9d93b45a9001e9" providerId="LiveId" clId="{F5FEC7B3-B085-4158-9EEA-4DBF9D076885}" dt="2024-04-19T22:05:20.702" v="4938" actId="20577"/>
          <ac:spMkLst>
            <pc:docMk/>
            <pc:sldMk cId="3936647992" sldId="310"/>
            <ac:spMk id="2" creationId="{CB0489C4-A375-7FD1-0FD5-A77A13CCDAFF}"/>
          </ac:spMkLst>
        </pc:spChg>
        <pc:spChg chg="del">
          <ac:chgData name="Aasrith vedanaparti" userId="1c9d93b45a9001e9" providerId="LiveId" clId="{F5FEC7B3-B085-4158-9EEA-4DBF9D076885}" dt="2024-04-19T22:11:49.172" v="4956" actId="22"/>
          <ac:spMkLst>
            <pc:docMk/>
            <pc:sldMk cId="3936647992" sldId="310"/>
            <ac:spMk id="3" creationId="{D4BC10F3-A333-E5C8-5F34-8B68CF97CF80}"/>
          </ac:spMkLst>
        </pc:spChg>
        <pc:spChg chg="add del mod">
          <ac:chgData name="Aasrith vedanaparti" userId="1c9d93b45a9001e9" providerId="LiveId" clId="{F5FEC7B3-B085-4158-9EEA-4DBF9D076885}" dt="2024-04-20T02:02:51.182" v="5108" actId="22"/>
          <ac:spMkLst>
            <pc:docMk/>
            <pc:sldMk cId="3936647992" sldId="310"/>
            <ac:spMk id="4" creationId="{AE3330D0-F76C-D315-00D5-D1ED71168205}"/>
          </ac:spMkLst>
        </pc:spChg>
        <pc:picChg chg="add del mod ord">
          <ac:chgData name="Aasrith vedanaparti" userId="1c9d93b45a9001e9" providerId="LiveId" clId="{F5FEC7B3-B085-4158-9EEA-4DBF9D076885}" dt="2024-04-20T02:02:15.179" v="5107" actId="478"/>
          <ac:picMkLst>
            <pc:docMk/>
            <pc:sldMk cId="3936647992" sldId="310"/>
            <ac:picMk id="5" creationId="{33096B4C-2B08-36F3-9D09-0F40890E534F}"/>
          </ac:picMkLst>
        </pc:picChg>
        <pc:picChg chg="add mod ord">
          <ac:chgData name="Aasrith vedanaparti" userId="1c9d93b45a9001e9" providerId="LiveId" clId="{F5FEC7B3-B085-4158-9EEA-4DBF9D076885}" dt="2024-05-08T06:31:55.873" v="5285" actId="14826"/>
          <ac:picMkLst>
            <pc:docMk/>
            <pc:sldMk cId="3936647992" sldId="310"/>
            <ac:picMk id="7" creationId="{BC366141-C771-49AB-CA01-F592CB72AB7B}"/>
          </ac:picMkLst>
        </pc:picChg>
      </pc:sldChg>
      <pc:sldChg chg="addSp delSp modSp new mod">
        <pc:chgData name="Aasrith vedanaparti" userId="1c9d93b45a9001e9" providerId="LiveId" clId="{F5FEC7B3-B085-4158-9EEA-4DBF9D076885}" dt="2024-05-08T06:32:20.522" v="5287" actId="14826"/>
        <pc:sldMkLst>
          <pc:docMk/>
          <pc:sldMk cId="728077568" sldId="311"/>
        </pc:sldMkLst>
        <pc:spChg chg="mod">
          <ac:chgData name="Aasrith vedanaparti" userId="1c9d93b45a9001e9" providerId="LiveId" clId="{F5FEC7B3-B085-4158-9EEA-4DBF9D076885}" dt="2024-04-19T22:15:13.633" v="4984" actId="1076"/>
          <ac:spMkLst>
            <pc:docMk/>
            <pc:sldMk cId="728077568" sldId="311"/>
            <ac:spMk id="2" creationId="{8BB9C913-E521-14D3-35F7-0B7002D8FF94}"/>
          </ac:spMkLst>
        </pc:spChg>
        <pc:spChg chg="del">
          <ac:chgData name="Aasrith vedanaparti" userId="1c9d93b45a9001e9" providerId="LiveId" clId="{F5FEC7B3-B085-4158-9EEA-4DBF9D076885}" dt="2024-04-19T22:15:08.763" v="4983" actId="22"/>
          <ac:spMkLst>
            <pc:docMk/>
            <pc:sldMk cId="728077568" sldId="311"/>
            <ac:spMk id="3" creationId="{4E747C63-CE16-8517-8AD4-856C78D83868}"/>
          </ac:spMkLst>
        </pc:spChg>
        <pc:picChg chg="add mod ord">
          <ac:chgData name="Aasrith vedanaparti" userId="1c9d93b45a9001e9" providerId="LiveId" clId="{F5FEC7B3-B085-4158-9EEA-4DBF9D076885}" dt="2024-05-08T06:32:20.522" v="5287" actId="14826"/>
          <ac:picMkLst>
            <pc:docMk/>
            <pc:sldMk cId="728077568" sldId="311"/>
            <ac:picMk id="5" creationId="{856758B2-BDAF-BF76-265E-87DCD75C6A4D}"/>
          </ac:picMkLst>
        </pc:picChg>
      </pc:sldChg>
      <pc:sldChg chg="addSp delSp modSp add mod">
        <pc:chgData name="Aasrith vedanaparti" userId="1c9d93b45a9001e9" providerId="LiveId" clId="{F5FEC7B3-B085-4158-9EEA-4DBF9D076885}" dt="2024-05-08T06:32:32.656" v="5288" actId="14826"/>
        <pc:sldMkLst>
          <pc:docMk/>
          <pc:sldMk cId="3551662115" sldId="312"/>
        </pc:sldMkLst>
        <pc:spChg chg="mod">
          <ac:chgData name="Aasrith vedanaparti" userId="1c9d93b45a9001e9" providerId="LiveId" clId="{F5FEC7B3-B085-4158-9EEA-4DBF9D076885}" dt="2024-04-19T22:16:52.795" v="4990" actId="1076"/>
          <ac:spMkLst>
            <pc:docMk/>
            <pc:sldMk cId="3551662115" sldId="312"/>
            <ac:spMk id="2" creationId="{8BB9C913-E521-14D3-35F7-0B7002D8FF94}"/>
          </ac:spMkLst>
        </pc:spChg>
        <pc:spChg chg="del">
          <ac:chgData name="Aasrith vedanaparti" userId="1c9d93b45a9001e9" providerId="LiveId" clId="{F5FEC7B3-B085-4158-9EEA-4DBF9D076885}" dt="2024-04-19T22:16:48.620" v="4989" actId="22"/>
          <ac:spMkLst>
            <pc:docMk/>
            <pc:sldMk cId="3551662115" sldId="312"/>
            <ac:spMk id="3" creationId="{4E747C63-CE16-8517-8AD4-856C78D83868}"/>
          </ac:spMkLst>
        </pc:spChg>
        <pc:spChg chg="add del mod">
          <ac:chgData name="Aasrith vedanaparti" userId="1c9d93b45a9001e9" providerId="LiveId" clId="{F5FEC7B3-B085-4158-9EEA-4DBF9D076885}" dt="2024-04-20T02:05:02.187" v="5123" actId="22"/>
          <ac:spMkLst>
            <pc:docMk/>
            <pc:sldMk cId="3551662115" sldId="312"/>
            <ac:spMk id="4" creationId="{21A55EC3-A430-0363-319C-569CE47E9FCC}"/>
          </ac:spMkLst>
        </pc:spChg>
        <pc:picChg chg="add del mod ord">
          <ac:chgData name="Aasrith vedanaparti" userId="1c9d93b45a9001e9" providerId="LiveId" clId="{F5FEC7B3-B085-4158-9EEA-4DBF9D076885}" dt="2024-04-20T02:04:19.224" v="5122" actId="478"/>
          <ac:picMkLst>
            <pc:docMk/>
            <pc:sldMk cId="3551662115" sldId="312"/>
            <ac:picMk id="5" creationId="{896ABD1E-BC73-A392-262C-3F261AE6CA8C}"/>
          </ac:picMkLst>
        </pc:picChg>
        <pc:picChg chg="add mod ord">
          <ac:chgData name="Aasrith vedanaparti" userId="1c9d93b45a9001e9" providerId="LiveId" clId="{F5FEC7B3-B085-4158-9EEA-4DBF9D076885}" dt="2024-05-08T06:32:32.656" v="5288" actId="14826"/>
          <ac:picMkLst>
            <pc:docMk/>
            <pc:sldMk cId="3551662115" sldId="312"/>
            <ac:picMk id="7" creationId="{8968D293-C1F9-0FE9-4F7C-81BE87C1FD31}"/>
          </ac:picMkLst>
        </pc:picChg>
      </pc:sldChg>
      <pc:sldChg chg="addSp delSp modSp new mod">
        <pc:chgData name="Aasrith vedanaparti" userId="1c9d93b45a9001e9" providerId="LiveId" clId="{F5FEC7B3-B085-4158-9EEA-4DBF9D076885}" dt="2024-05-08T06:32:08.071" v="5286" actId="14826"/>
        <pc:sldMkLst>
          <pc:docMk/>
          <pc:sldMk cId="3618301800" sldId="313"/>
        </pc:sldMkLst>
        <pc:spChg chg="del">
          <ac:chgData name="Aasrith vedanaparti" userId="1c9d93b45a9001e9" providerId="LiveId" clId="{F5FEC7B3-B085-4158-9EEA-4DBF9D076885}" dt="2024-04-19T22:13:45.998" v="4979" actId="478"/>
          <ac:spMkLst>
            <pc:docMk/>
            <pc:sldMk cId="3618301800" sldId="313"/>
            <ac:spMk id="2" creationId="{C89ADC52-AB50-E888-073D-4C276EBD39E6}"/>
          </ac:spMkLst>
        </pc:spChg>
        <pc:spChg chg="add del mod">
          <ac:chgData name="Aasrith vedanaparti" userId="1c9d93b45a9001e9" providerId="LiveId" clId="{F5FEC7B3-B085-4158-9EEA-4DBF9D076885}" dt="2024-04-20T02:03:34.641" v="5113" actId="22"/>
          <ac:spMkLst>
            <pc:docMk/>
            <pc:sldMk cId="3618301800" sldId="313"/>
            <ac:spMk id="3" creationId="{0E93F516-0624-3589-4883-0416CA903657}"/>
          </ac:spMkLst>
        </pc:spChg>
        <pc:spChg chg="del">
          <ac:chgData name="Aasrith vedanaparti" userId="1c9d93b45a9001e9" providerId="LiveId" clId="{F5FEC7B3-B085-4158-9EEA-4DBF9D076885}" dt="2024-04-19T22:13:42.830" v="4978" actId="22"/>
          <ac:spMkLst>
            <pc:docMk/>
            <pc:sldMk cId="3618301800" sldId="313"/>
            <ac:spMk id="3" creationId="{C92AC7E2-5688-5D02-B831-68D05B57B5DA}"/>
          </ac:spMkLst>
        </pc:spChg>
        <pc:picChg chg="add del mod ord">
          <ac:chgData name="Aasrith vedanaparti" userId="1c9d93b45a9001e9" providerId="LiveId" clId="{F5FEC7B3-B085-4158-9EEA-4DBF9D076885}" dt="2024-04-20T02:03:06.924" v="5112" actId="478"/>
          <ac:picMkLst>
            <pc:docMk/>
            <pc:sldMk cId="3618301800" sldId="313"/>
            <ac:picMk id="5" creationId="{6BDD50A8-85F0-0B95-70FB-E01E267B8C04}"/>
          </ac:picMkLst>
        </pc:picChg>
        <pc:picChg chg="add mod ord">
          <ac:chgData name="Aasrith vedanaparti" userId="1c9d93b45a9001e9" providerId="LiveId" clId="{F5FEC7B3-B085-4158-9EEA-4DBF9D076885}" dt="2024-05-08T06:32:08.071" v="5286" actId="14826"/>
          <ac:picMkLst>
            <pc:docMk/>
            <pc:sldMk cId="3618301800" sldId="313"/>
            <ac:picMk id="6" creationId="{E55A47FE-6585-4F41-6D67-F2649FE43F85}"/>
          </ac:picMkLst>
        </pc:picChg>
      </pc:sldChg>
      <pc:sldChg chg="addSp delSp modSp new mod">
        <pc:chgData name="Aasrith vedanaparti" userId="1c9d93b45a9001e9" providerId="LiveId" clId="{F5FEC7B3-B085-4158-9EEA-4DBF9D076885}" dt="2024-04-19T22:19:56.161" v="5004" actId="14100"/>
        <pc:sldMkLst>
          <pc:docMk/>
          <pc:sldMk cId="3171208103" sldId="314"/>
        </pc:sldMkLst>
        <pc:spChg chg="del">
          <ac:chgData name="Aasrith vedanaparti" userId="1c9d93b45a9001e9" providerId="LiveId" clId="{F5FEC7B3-B085-4158-9EEA-4DBF9D076885}" dt="2024-04-19T22:19:37.496" v="4998" actId="478"/>
          <ac:spMkLst>
            <pc:docMk/>
            <pc:sldMk cId="3171208103" sldId="314"/>
            <ac:spMk id="2" creationId="{ABD8250E-453A-3302-DEF6-4A80A059A98D}"/>
          </ac:spMkLst>
        </pc:spChg>
        <pc:spChg chg="del">
          <ac:chgData name="Aasrith vedanaparti" userId="1c9d93b45a9001e9" providerId="LiveId" clId="{F5FEC7B3-B085-4158-9EEA-4DBF9D076885}" dt="2024-04-19T22:19:34.183" v="4997" actId="22"/>
          <ac:spMkLst>
            <pc:docMk/>
            <pc:sldMk cId="3171208103" sldId="314"/>
            <ac:spMk id="3" creationId="{9FB92E5A-A95A-E7A2-3DAC-A9865545574D}"/>
          </ac:spMkLst>
        </pc:spChg>
        <pc:picChg chg="add mod ord">
          <ac:chgData name="Aasrith vedanaparti" userId="1c9d93b45a9001e9" providerId="LiveId" clId="{F5FEC7B3-B085-4158-9EEA-4DBF9D076885}" dt="2024-04-19T22:19:56.161" v="5004" actId="14100"/>
          <ac:picMkLst>
            <pc:docMk/>
            <pc:sldMk cId="3171208103" sldId="314"/>
            <ac:picMk id="5" creationId="{35B95F2A-54BF-CCDD-6157-24430CD95A2B}"/>
          </ac:picMkLst>
        </pc:picChg>
      </pc:sldChg>
      <pc:sldChg chg="modSp add mod ord">
        <pc:chgData name="Aasrith vedanaparti" userId="1c9d93b45a9001e9" providerId="LiveId" clId="{F5FEC7B3-B085-4158-9EEA-4DBF9D076885}" dt="2024-05-08T06:34:16.385" v="5317" actId="20577"/>
        <pc:sldMkLst>
          <pc:docMk/>
          <pc:sldMk cId="498489378" sldId="315"/>
        </pc:sldMkLst>
        <pc:spChg chg="mod">
          <ac:chgData name="Aasrith vedanaparti" userId="1c9d93b45a9001e9" providerId="LiveId" clId="{F5FEC7B3-B085-4158-9EEA-4DBF9D076885}" dt="2024-05-08T06:34:16.385" v="5317" actId="20577"/>
          <ac:spMkLst>
            <pc:docMk/>
            <pc:sldMk cId="498489378" sldId="315"/>
            <ac:spMk id="3" creationId="{1F0C9039-B1C5-BA9F-C497-1730A8A85412}"/>
          </ac:spMkLst>
        </pc:spChg>
      </pc:sldChg>
      <pc:sldChg chg="addSp delSp modSp add del mod ord">
        <pc:chgData name="Aasrith vedanaparti" userId="1c9d93b45a9001e9" providerId="LiveId" clId="{F5FEC7B3-B085-4158-9EEA-4DBF9D076885}" dt="2024-04-20T01:57:39.862" v="5078" actId="47"/>
        <pc:sldMkLst>
          <pc:docMk/>
          <pc:sldMk cId="3713624102" sldId="315"/>
        </pc:sldMkLst>
        <pc:spChg chg="add del mod">
          <ac:chgData name="Aasrith vedanaparti" userId="1c9d93b45a9001e9" providerId="LiveId" clId="{F5FEC7B3-B085-4158-9EEA-4DBF9D076885}" dt="2024-04-20T01:25:13.897" v="5061" actId="22"/>
          <ac:spMkLst>
            <pc:docMk/>
            <pc:sldMk cId="3713624102" sldId="315"/>
            <ac:spMk id="4" creationId="{75223C4D-8B0E-A262-868D-2D62FE33586E}"/>
          </ac:spMkLst>
        </pc:spChg>
        <pc:picChg chg="del">
          <ac:chgData name="Aasrith vedanaparti" userId="1c9d93b45a9001e9" providerId="LiveId" clId="{F5FEC7B3-B085-4158-9EEA-4DBF9D076885}" dt="2024-04-20T01:25:12.100" v="5060" actId="478"/>
          <ac:picMkLst>
            <pc:docMk/>
            <pc:sldMk cId="3713624102" sldId="315"/>
            <ac:picMk id="5" creationId="{FC2BACFB-85FE-A18E-616F-42225D770279}"/>
          </ac:picMkLst>
        </pc:picChg>
        <pc:picChg chg="add mod ord">
          <ac:chgData name="Aasrith vedanaparti" userId="1c9d93b45a9001e9" providerId="LiveId" clId="{F5FEC7B3-B085-4158-9EEA-4DBF9D076885}" dt="2024-04-20T01:25:24.179" v="5065" actId="14100"/>
          <ac:picMkLst>
            <pc:docMk/>
            <pc:sldMk cId="3713624102" sldId="315"/>
            <ac:picMk id="7" creationId="{208B7E45-FC0E-A725-8053-D29BE03991F5}"/>
          </ac:picMkLst>
        </pc:picChg>
      </pc:sldChg>
      <pc:sldChg chg="addSp delSp modSp add del mod ord">
        <pc:chgData name="Aasrith vedanaparti" userId="1c9d93b45a9001e9" providerId="LiveId" clId="{F5FEC7B3-B085-4158-9EEA-4DBF9D076885}" dt="2024-04-20T01:57:43.144" v="5079" actId="47"/>
        <pc:sldMkLst>
          <pc:docMk/>
          <pc:sldMk cId="173120976" sldId="316"/>
        </pc:sldMkLst>
        <pc:spChg chg="add del mod">
          <ac:chgData name="Aasrith vedanaparti" userId="1c9d93b45a9001e9" providerId="LiveId" clId="{F5FEC7B3-B085-4158-9EEA-4DBF9D076885}" dt="2024-04-20T01:27:36.455" v="5067" actId="22"/>
          <ac:spMkLst>
            <pc:docMk/>
            <pc:sldMk cId="173120976" sldId="316"/>
            <ac:spMk id="4" creationId="{3E6BC2FA-E654-5AAF-BC57-157DEC9B0039}"/>
          </ac:spMkLst>
        </pc:spChg>
        <pc:picChg chg="del">
          <ac:chgData name="Aasrith vedanaparti" userId="1c9d93b45a9001e9" providerId="LiveId" clId="{F5FEC7B3-B085-4158-9EEA-4DBF9D076885}" dt="2024-04-20T01:27:33.955" v="5066" actId="478"/>
          <ac:picMkLst>
            <pc:docMk/>
            <pc:sldMk cId="173120976" sldId="316"/>
            <ac:picMk id="5" creationId="{38EAD87E-C501-76D0-A467-26A304F7548B}"/>
          </ac:picMkLst>
        </pc:picChg>
        <pc:picChg chg="add mod ord">
          <ac:chgData name="Aasrith vedanaparti" userId="1c9d93b45a9001e9" providerId="LiveId" clId="{F5FEC7B3-B085-4158-9EEA-4DBF9D076885}" dt="2024-04-20T01:27:50.838" v="5071" actId="14100"/>
          <ac:picMkLst>
            <pc:docMk/>
            <pc:sldMk cId="173120976" sldId="316"/>
            <ac:picMk id="7" creationId="{AF919F13-1CC3-8C09-6B54-927BD8561197}"/>
          </ac:picMkLst>
        </pc:picChg>
      </pc:sldChg>
      <pc:sldChg chg="addSp delSp modSp new mod">
        <pc:chgData name="Aasrith vedanaparti" userId="1c9d93b45a9001e9" providerId="LiveId" clId="{F5FEC7B3-B085-4158-9EEA-4DBF9D076885}" dt="2024-05-08T06:27:27.440" v="5263" actId="14100"/>
        <pc:sldMkLst>
          <pc:docMk/>
          <pc:sldMk cId="3197617427" sldId="316"/>
        </pc:sldMkLst>
        <pc:spChg chg="mod">
          <ac:chgData name="Aasrith vedanaparti" userId="1c9d93b45a9001e9" providerId="LiveId" clId="{F5FEC7B3-B085-4158-9EEA-4DBF9D076885}" dt="2024-05-08T06:20:08.331" v="5174" actId="1076"/>
          <ac:spMkLst>
            <pc:docMk/>
            <pc:sldMk cId="3197617427" sldId="316"/>
            <ac:spMk id="2" creationId="{E2701A4D-7CFC-920D-A8D6-0E6C8F8CE3E4}"/>
          </ac:spMkLst>
        </pc:spChg>
        <pc:spChg chg="del mod">
          <ac:chgData name="Aasrith vedanaparti" userId="1c9d93b45a9001e9" providerId="LiveId" clId="{F5FEC7B3-B085-4158-9EEA-4DBF9D076885}" dt="2024-05-08T06:20:32.305" v="5176" actId="931"/>
          <ac:spMkLst>
            <pc:docMk/>
            <pc:sldMk cId="3197617427" sldId="316"/>
            <ac:spMk id="3" creationId="{A9472F81-7F7F-A45F-FCEA-26BF20711CA1}"/>
          </ac:spMkLst>
        </pc:spChg>
        <pc:picChg chg="add mod">
          <ac:chgData name="Aasrith vedanaparti" userId="1c9d93b45a9001e9" providerId="LiveId" clId="{F5FEC7B3-B085-4158-9EEA-4DBF9D076885}" dt="2024-05-08T06:27:27.440" v="5263" actId="14100"/>
          <ac:picMkLst>
            <pc:docMk/>
            <pc:sldMk cId="3197617427" sldId="316"/>
            <ac:picMk id="5" creationId="{AFE28FEA-88C2-1349-EB9C-0E1B766D82B0}"/>
          </ac:picMkLst>
        </pc:picChg>
      </pc:sldChg>
      <pc:sldChg chg="addSp delSp modSp add del mod ord">
        <pc:chgData name="Aasrith vedanaparti" userId="1c9d93b45a9001e9" providerId="LiveId" clId="{F5FEC7B3-B085-4158-9EEA-4DBF9D076885}" dt="2024-04-20T01:57:44.612" v="5080" actId="47"/>
        <pc:sldMkLst>
          <pc:docMk/>
          <pc:sldMk cId="1037470422" sldId="317"/>
        </pc:sldMkLst>
        <pc:spChg chg="del">
          <ac:chgData name="Aasrith vedanaparti" userId="1c9d93b45a9001e9" providerId="LiveId" clId="{F5FEC7B3-B085-4158-9EEA-4DBF9D076885}" dt="2024-04-20T01:28:58.890" v="5073" actId="22"/>
          <ac:spMkLst>
            <pc:docMk/>
            <pc:sldMk cId="1037470422" sldId="317"/>
            <ac:spMk id="4" creationId="{E97455FE-D47A-5F8A-436A-0234312C80CC}"/>
          </ac:spMkLst>
        </pc:spChg>
        <pc:picChg chg="add mod ord">
          <ac:chgData name="Aasrith vedanaparti" userId="1c9d93b45a9001e9" providerId="LiveId" clId="{F5FEC7B3-B085-4158-9EEA-4DBF9D076885}" dt="2024-04-20T01:29:07.682" v="5076" actId="14100"/>
          <ac:picMkLst>
            <pc:docMk/>
            <pc:sldMk cId="1037470422" sldId="317"/>
            <ac:picMk id="5" creationId="{876788DB-2DC1-05EC-D176-A46DD0A6B392}"/>
          </ac:picMkLst>
        </pc:picChg>
        <pc:picChg chg="del">
          <ac:chgData name="Aasrith vedanaparti" userId="1c9d93b45a9001e9" providerId="LiveId" clId="{F5FEC7B3-B085-4158-9EEA-4DBF9D076885}" dt="2024-04-20T01:27:56.019" v="5072" actId="478"/>
          <ac:picMkLst>
            <pc:docMk/>
            <pc:sldMk cId="1037470422" sldId="317"/>
            <ac:picMk id="7" creationId="{7377CCBF-8FED-F28F-9520-83494276C517}"/>
          </ac:picMkLst>
        </pc:picChg>
      </pc:sldChg>
      <pc:sldChg chg="addSp delSp modSp new mod">
        <pc:chgData name="Aasrith vedanaparti" userId="1c9d93b45a9001e9" providerId="LiveId" clId="{F5FEC7B3-B085-4158-9EEA-4DBF9D076885}" dt="2024-05-08T06:20:52.385" v="5182" actId="931"/>
        <pc:sldMkLst>
          <pc:docMk/>
          <pc:sldMk cId="1956459465" sldId="317"/>
        </pc:sldMkLst>
        <pc:spChg chg="mod">
          <ac:chgData name="Aasrith vedanaparti" userId="1c9d93b45a9001e9" providerId="LiveId" clId="{F5FEC7B3-B085-4158-9EEA-4DBF9D076885}" dt="2024-05-08T06:20:41.718" v="5181" actId="20577"/>
          <ac:spMkLst>
            <pc:docMk/>
            <pc:sldMk cId="1956459465" sldId="317"/>
            <ac:spMk id="2" creationId="{32D4D9EE-7D34-E0E0-BEF8-5CAF30E701C1}"/>
          </ac:spMkLst>
        </pc:spChg>
        <pc:spChg chg="del">
          <ac:chgData name="Aasrith vedanaparti" userId="1c9d93b45a9001e9" providerId="LiveId" clId="{F5FEC7B3-B085-4158-9EEA-4DBF9D076885}" dt="2024-05-08T06:20:52.385" v="5182" actId="931"/>
          <ac:spMkLst>
            <pc:docMk/>
            <pc:sldMk cId="1956459465" sldId="317"/>
            <ac:spMk id="3" creationId="{7F8C8E08-EE70-A17A-6808-F1405B600407}"/>
          </ac:spMkLst>
        </pc:spChg>
        <pc:picChg chg="add mod">
          <ac:chgData name="Aasrith vedanaparti" userId="1c9d93b45a9001e9" providerId="LiveId" clId="{F5FEC7B3-B085-4158-9EEA-4DBF9D076885}" dt="2024-05-08T06:20:52.385" v="5182" actId="931"/>
          <ac:picMkLst>
            <pc:docMk/>
            <pc:sldMk cId="1956459465" sldId="317"/>
            <ac:picMk id="5" creationId="{2DB1A629-3D3B-2CE0-CA74-4F48415902F4}"/>
          </ac:picMkLst>
        </pc:picChg>
      </pc:sldChg>
      <pc:sldChg chg="addSp delSp modSp add del mod ord">
        <pc:chgData name="Aasrith vedanaparti" userId="1c9d93b45a9001e9" providerId="LiveId" clId="{F5FEC7B3-B085-4158-9EEA-4DBF9D076885}" dt="2024-04-20T01:57:45.562" v="5081" actId="47"/>
        <pc:sldMkLst>
          <pc:docMk/>
          <pc:sldMk cId="551852520" sldId="318"/>
        </pc:sldMkLst>
        <pc:spChg chg="add mod">
          <ac:chgData name="Aasrith vedanaparti" userId="1c9d93b45a9001e9" providerId="LiveId" clId="{F5FEC7B3-B085-4158-9EEA-4DBF9D076885}" dt="2024-04-20T01:29:11.782" v="5077" actId="478"/>
          <ac:spMkLst>
            <pc:docMk/>
            <pc:sldMk cId="551852520" sldId="318"/>
            <ac:spMk id="4" creationId="{21E1DDDB-EAE7-1BB5-CAE2-2FFD81ADE5F3}"/>
          </ac:spMkLst>
        </pc:spChg>
        <pc:picChg chg="del">
          <ac:chgData name="Aasrith vedanaparti" userId="1c9d93b45a9001e9" providerId="LiveId" clId="{F5FEC7B3-B085-4158-9EEA-4DBF9D076885}" dt="2024-04-20T01:29:11.782" v="5077" actId="478"/>
          <ac:picMkLst>
            <pc:docMk/>
            <pc:sldMk cId="551852520" sldId="318"/>
            <ac:picMk id="5" creationId="{1F130B49-9B11-625A-34F9-9478DACF9DD1}"/>
          </ac:picMkLst>
        </pc:picChg>
      </pc:sldChg>
      <pc:sldChg chg="addSp delSp modSp new mod">
        <pc:chgData name="Aasrith vedanaparti" userId="1c9d93b45a9001e9" providerId="LiveId" clId="{F5FEC7B3-B085-4158-9EEA-4DBF9D076885}" dt="2024-05-08T06:21:55.691" v="5194" actId="1076"/>
        <pc:sldMkLst>
          <pc:docMk/>
          <pc:sldMk cId="3431011328" sldId="318"/>
        </pc:sldMkLst>
        <pc:spChg chg="del">
          <ac:chgData name="Aasrith vedanaparti" userId="1c9d93b45a9001e9" providerId="LiveId" clId="{F5FEC7B3-B085-4158-9EEA-4DBF9D076885}" dt="2024-05-08T06:21:47.535" v="5191" actId="478"/>
          <ac:spMkLst>
            <pc:docMk/>
            <pc:sldMk cId="3431011328" sldId="318"/>
            <ac:spMk id="2" creationId="{54BCDE72-D401-4444-A79C-D70F0D4501AC}"/>
          </ac:spMkLst>
        </pc:spChg>
        <pc:spChg chg="del">
          <ac:chgData name="Aasrith vedanaparti" userId="1c9d93b45a9001e9" providerId="LiveId" clId="{F5FEC7B3-B085-4158-9EEA-4DBF9D076885}" dt="2024-05-08T06:21:30.332" v="5187" actId="931"/>
          <ac:spMkLst>
            <pc:docMk/>
            <pc:sldMk cId="3431011328" sldId="318"/>
            <ac:spMk id="3" creationId="{94B6842D-0BA0-E6E9-398B-6C9B00E39AA7}"/>
          </ac:spMkLst>
        </pc:spChg>
        <pc:picChg chg="add mod">
          <ac:chgData name="Aasrith vedanaparti" userId="1c9d93b45a9001e9" providerId="LiveId" clId="{F5FEC7B3-B085-4158-9EEA-4DBF9D076885}" dt="2024-05-08T06:21:55.691" v="5194" actId="1076"/>
          <ac:picMkLst>
            <pc:docMk/>
            <pc:sldMk cId="3431011328" sldId="318"/>
            <ac:picMk id="5" creationId="{EFD606F2-809A-0DAB-4BB9-353D8F6CC0C7}"/>
          </ac:picMkLst>
        </pc:picChg>
      </pc:sldChg>
      <pc:sldChg chg="addSp delSp modSp new mod">
        <pc:chgData name="Aasrith vedanaparti" userId="1c9d93b45a9001e9" providerId="LiveId" clId="{F5FEC7B3-B085-4158-9EEA-4DBF9D076885}" dt="2024-05-08T06:22:18.233" v="5199" actId="14100"/>
        <pc:sldMkLst>
          <pc:docMk/>
          <pc:sldMk cId="286455089" sldId="319"/>
        </pc:sldMkLst>
        <pc:spChg chg="del mod">
          <ac:chgData name="Aasrith vedanaparti" userId="1c9d93b45a9001e9" providerId="LiveId" clId="{F5FEC7B3-B085-4158-9EEA-4DBF9D076885}" dt="2024-05-08T06:22:10.497" v="5196" actId="478"/>
          <ac:spMkLst>
            <pc:docMk/>
            <pc:sldMk cId="286455089" sldId="319"/>
            <ac:spMk id="2" creationId="{63225717-8828-98A3-B6F7-110EB58C71F5}"/>
          </ac:spMkLst>
        </pc:spChg>
        <pc:spChg chg="del">
          <ac:chgData name="Aasrith vedanaparti" userId="1c9d93b45a9001e9" providerId="LiveId" clId="{F5FEC7B3-B085-4158-9EEA-4DBF9D076885}" dt="2024-05-08T06:22:07.108" v="5195" actId="931"/>
          <ac:spMkLst>
            <pc:docMk/>
            <pc:sldMk cId="286455089" sldId="319"/>
            <ac:spMk id="3" creationId="{D19C1A1B-7531-6D71-2306-F523876A0BC6}"/>
          </ac:spMkLst>
        </pc:spChg>
        <pc:picChg chg="add mod">
          <ac:chgData name="Aasrith vedanaparti" userId="1c9d93b45a9001e9" providerId="LiveId" clId="{F5FEC7B3-B085-4158-9EEA-4DBF9D076885}" dt="2024-05-08T06:22:18.233" v="5199" actId="14100"/>
          <ac:picMkLst>
            <pc:docMk/>
            <pc:sldMk cId="286455089" sldId="319"/>
            <ac:picMk id="5" creationId="{8DFCEA5E-1B5F-5214-491A-C3BB306FF90B}"/>
          </ac:picMkLst>
        </pc:picChg>
      </pc:sldChg>
      <pc:sldChg chg="add del ord">
        <pc:chgData name="Aasrith vedanaparti" userId="1c9d93b45a9001e9" providerId="LiveId" clId="{F5FEC7B3-B085-4158-9EEA-4DBF9D076885}" dt="2024-04-20T01:57:46.613" v="5082" actId="47"/>
        <pc:sldMkLst>
          <pc:docMk/>
          <pc:sldMk cId="3009271677" sldId="319"/>
        </pc:sldMkLst>
      </pc:sldChg>
      <pc:sldChg chg="add del ord">
        <pc:chgData name="Aasrith vedanaparti" userId="1c9d93b45a9001e9" providerId="LiveId" clId="{F5FEC7B3-B085-4158-9EEA-4DBF9D076885}" dt="2024-04-20T01:57:47.811" v="5083" actId="47"/>
        <pc:sldMkLst>
          <pc:docMk/>
          <pc:sldMk cId="612527026" sldId="320"/>
        </pc:sldMkLst>
      </pc:sldChg>
      <pc:sldChg chg="addSp delSp modSp new mod">
        <pc:chgData name="Aasrith vedanaparti" userId="1c9d93b45a9001e9" providerId="LiveId" clId="{F5FEC7B3-B085-4158-9EEA-4DBF9D076885}" dt="2024-05-08T06:22:44.796" v="5204" actId="14100"/>
        <pc:sldMkLst>
          <pc:docMk/>
          <pc:sldMk cId="3028218958" sldId="320"/>
        </pc:sldMkLst>
        <pc:spChg chg="del">
          <ac:chgData name="Aasrith vedanaparti" userId="1c9d93b45a9001e9" providerId="LiveId" clId="{F5FEC7B3-B085-4158-9EEA-4DBF9D076885}" dt="2024-05-08T06:22:31.788" v="5200" actId="931"/>
          <ac:spMkLst>
            <pc:docMk/>
            <pc:sldMk cId="3028218958" sldId="320"/>
            <ac:spMk id="3" creationId="{6854D5D1-E227-737A-2B6E-972114474832}"/>
          </ac:spMkLst>
        </pc:spChg>
        <pc:picChg chg="add mod">
          <ac:chgData name="Aasrith vedanaparti" userId="1c9d93b45a9001e9" providerId="LiveId" clId="{F5FEC7B3-B085-4158-9EEA-4DBF9D076885}" dt="2024-05-08T06:22:44.796" v="5204" actId="14100"/>
          <ac:picMkLst>
            <pc:docMk/>
            <pc:sldMk cId="3028218958" sldId="320"/>
            <ac:picMk id="5" creationId="{C8E03B1A-7083-555C-0D75-7D125C123B71}"/>
          </ac:picMkLst>
        </pc:picChg>
      </pc:sldChg>
      <pc:sldChg chg="addSp delSp modSp new mod">
        <pc:chgData name="Aasrith vedanaparti" userId="1c9d93b45a9001e9" providerId="LiveId" clId="{F5FEC7B3-B085-4158-9EEA-4DBF9D076885}" dt="2024-05-08T06:23:07.517" v="5209" actId="14100"/>
        <pc:sldMkLst>
          <pc:docMk/>
          <pc:sldMk cId="1419792971" sldId="321"/>
        </pc:sldMkLst>
        <pc:spChg chg="del">
          <ac:chgData name="Aasrith vedanaparti" userId="1c9d93b45a9001e9" providerId="LiveId" clId="{F5FEC7B3-B085-4158-9EEA-4DBF9D076885}" dt="2024-05-08T06:23:00.849" v="5206" actId="478"/>
          <ac:spMkLst>
            <pc:docMk/>
            <pc:sldMk cId="1419792971" sldId="321"/>
            <ac:spMk id="2" creationId="{BBAF5276-4F39-570C-B938-90DAC7B3B248}"/>
          </ac:spMkLst>
        </pc:spChg>
        <pc:spChg chg="del">
          <ac:chgData name="Aasrith vedanaparti" userId="1c9d93b45a9001e9" providerId="LiveId" clId="{F5FEC7B3-B085-4158-9EEA-4DBF9D076885}" dt="2024-05-08T06:22:58.931" v="5205" actId="931"/>
          <ac:spMkLst>
            <pc:docMk/>
            <pc:sldMk cId="1419792971" sldId="321"/>
            <ac:spMk id="3" creationId="{5F752C5C-F3D7-F120-97AB-7F20EB4CDAD6}"/>
          </ac:spMkLst>
        </pc:spChg>
        <pc:picChg chg="add mod">
          <ac:chgData name="Aasrith vedanaparti" userId="1c9d93b45a9001e9" providerId="LiveId" clId="{F5FEC7B3-B085-4158-9EEA-4DBF9D076885}" dt="2024-05-08T06:23:07.517" v="5209" actId="14100"/>
          <ac:picMkLst>
            <pc:docMk/>
            <pc:sldMk cId="1419792971" sldId="321"/>
            <ac:picMk id="5" creationId="{BF5841A1-2FCA-D58C-9EA1-12C61CD579B9}"/>
          </ac:picMkLst>
        </pc:picChg>
      </pc:sldChg>
      <pc:sldChg chg="add del ord">
        <pc:chgData name="Aasrith vedanaparti" userId="1c9d93b45a9001e9" providerId="LiveId" clId="{F5FEC7B3-B085-4158-9EEA-4DBF9D076885}" dt="2024-04-20T01:57:49.143" v="5084" actId="47"/>
        <pc:sldMkLst>
          <pc:docMk/>
          <pc:sldMk cId="2608045851" sldId="321"/>
        </pc:sldMkLst>
      </pc:sldChg>
      <pc:sldChg chg="addSp delSp modSp new mod">
        <pc:chgData name="Aasrith vedanaparti" userId="1c9d93b45a9001e9" providerId="LiveId" clId="{F5FEC7B3-B085-4158-9EEA-4DBF9D076885}" dt="2024-05-08T06:23:38.717" v="5215" actId="14100"/>
        <pc:sldMkLst>
          <pc:docMk/>
          <pc:sldMk cId="325696955" sldId="322"/>
        </pc:sldMkLst>
        <pc:spChg chg="del">
          <ac:chgData name="Aasrith vedanaparti" userId="1c9d93b45a9001e9" providerId="LiveId" clId="{F5FEC7B3-B085-4158-9EEA-4DBF9D076885}" dt="2024-05-08T06:23:30.046" v="5212" actId="478"/>
          <ac:spMkLst>
            <pc:docMk/>
            <pc:sldMk cId="325696955" sldId="322"/>
            <ac:spMk id="2" creationId="{A407F94D-FEDF-7E8E-D951-049CAC32D9CC}"/>
          </ac:spMkLst>
        </pc:spChg>
        <pc:spChg chg="del">
          <ac:chgData name="Aasrith vedanaparti" userId="1c9d93b45a9001e9" providerId="LiveId" clId="{F5FEC7B3-B085-4158-9EEA-4DBF9D076885}" dt="2024-05-08T06:23:26.656" v="5211" actId="931"/>
          <ac:spMkLst>
            <pc:docMk/>
            <pc:sldMk cId="325696955" sldId="322"/>
            <ac:spMk id="3" creationId="{BE9E6911-FE26-7233-E402-122D8EA1F65D}"/>
          </ac:spMkLst>
        </pc:spChg>
        <pc:picChg chg="add mod">
          <ac:chgData name="Aasrith vedanaparti" userId="1c9d93b45a9001e9" providerId="LiveId" clId="{F5FEC7B3-B085-4158-9EEA-4DBF9D076885}" dt="2024-05-08T06:23:38.717" v="5215" actId="14100"/>
          <ac:picMkLst>
            <pc:docMk/>
            <pc:sldMk cId="325696955" sldId="322"/>
            <ac:picMk id="5" creationId="{E7BD7549-D42F-4C04-550D-74EE671DA332}"/>
          </ac:picMkLst>
        </pc:picChg>
      </pc:sldChg>
      <pc:sldChg chg="add del ord">
        <pc:chgData name="Aasrith vedanaparti" userId="1c9d93b45a9001e9" providerId="LiveId" clId="{F5FEC7B3-B085-4158-9EEA-4DBF9D076885}" dt="2024-04-20T01:57:49.961" v="5085" actId="47"/>
        <pc:sldMkLst>
          <pc:docMk/>
          <pc:sldMk cId="626698124" sldId="322"/>
        </pc:sldMkLst>
      </pc:sldChg>
      <pc:sldChg chg="addSp delSp modSp new mod">
        <pc:chgData name="Aasrith vedanaparti" userId="1c9d93b45a9001e9" providerId="LiveId" clId="{F5FEC7B3-B085-4158-9EEA-4DBF9D076885}" dt="2024-05-08T06:24:44.945" v="5237" actId="14100"/>
        <pc:sldMkLst>
          <pc:docMk/>
          <pc:sldMk cId="2695371066" sldId="323"/>
        </pc:sldMkLst>
        <pc:spChg chg="del">
          <ac:chgData name="Aasrith vedanaparti" userId="1c9d93b45a9001e9" providerId="LiveId" clId="{F5FEC7B3-B085-4158-9EEA-4DBF9D076885}" dt="2024-05-08T06:24:38.905" v="5235" actId="931"/>
          <ac:spMkLst>
            <pc:docMk/>
            <pc:sldMk cId="2695371066" sldId="323"/>
            <ac:spMk id="3" creationId="{93486395-E6C8-6BC6-797A-5A292FD57A1E}"/>
          </ac:spMkLst>
        </pc:spChg>
        <pc:picChg chg="add mod">
          <ac:chgData name="Aasrith vedanaparti" userId="1c9d93b45a9001e9" providerId="LiveId" clId="{F5FEC7B3-B085-4158-9EEA-4DBF9D076885}" dt="2024-05-08T06:24:44.945" v="5237" actId="14100"/>
          <ac:picMkLst>
            <pc:docMk/>
            <pc:sldMk cId="2695371066" sldId="323"/>
            <ac:picMk id="5" creationId="{87FEC9EC-390A-C53C-E418-2F5FC404BBAA}"/>
          </ac:picMkLst>
        </pc:picChg>
      </pc:sldChg>
      <pc:sldChg chg="add del ord">
        <pc:chgData name="Aasrith vedanaparti" userId="1c9d93b45a9001e9" providerId="LiveId" clId="{F5FEC7B3-B085-4158-9EEA-4DBF9D076885}" dt="2024-04-20T01:57:51.211" v="5086" actId="47"/>
        <pc:sldMkLst>
          <pc:docMk/>
          <pc:sldMk cId="2994472926" sldId="323"/>
        </pc:sldMkLst>
      </pc:sldChg>
      <pc:sldChg chg="add del ord">
        <pc:chgData name="Aasrith vedanaparti" userId="1c9d93b45a9001e9" providerId="LiveId" clId="{F5FEC7B3-B085-4158-9EEA-4DBF9D076885}" dt="2024-04-20T02:04:11.345" v="5120" actId="47"/>
        <pc:sldMkLst>
          <pc:docMk/>
          <pc:sldMk cId="2567204047" sldId="324"/>
        </pc:sldMkLst>
      </pc:sldChg>
      <pc:sldChg chg="addSp delSp modSp new mod">
        <pc:chgData name="Aasrith vedanaparti" userId="1c9d93b45a9001e9" providerId="LiveId" clId="{F5FEC7B3-B085-4158-9EEA-4DBF9D076885}" dt="2024-05-08T06:25:07.009" v="5243" actId="14100"/>
        <pc:sldMkLst>
          <pc:docMk/>
          <pc:sldMk cId="3320788981" sldId="324"/>
        </pc:sldMkLst>
        <pc:spChg chg="del">
          <ac:chgData name="Aasrith vedanaparti" userId="1c9d93b45a9001e9" providerId="LiveId" clId="{F5FEC7B3-B085-4158-9EEA-4DBF9D076885}" dt="2024-05-08T06:24:59.274" v="5240" actId="931"/>
          <ac:spMkLst>
            <pc:docMk/>
            <pc:sldMk cId="3320788981" sldId="324"/>
            <ac:spMk id="3" creationId="{759A6C2A-8594-9F76-5971-A9E93DB3EBF4}"/>
          </ac:spMkLst>
        </pc:spChg>
        <pc:picChg chg="add mod">
          <ac:chgData name="Aasrith vedanaparti" userId="1c9d93b45a9001e9" providerId="LiveId" clId="{F5FEC7B3-B085-4158-9EEA-4DBF9D076885}" dt="2024-05-08T06:25:07.009" v="5243" actId="14100"/>
          <ac:picMkLst>
            <pc:docMk/>
            <pc:sldMk cId="3320788981" sldId="324"/>
            <ac:picMk id="5" creationId="{095DE49D-BEC2-2B3F-7E67-B9E8F030A847}"/>
          </ac:picMkLst>
        </pc:picChg>
      </pc:sldChg>
      <pc:sldChg chg="addSp delSp modSp new mod">
        <pc:chgData name="Aasrith vedanaparti" userId="1c9d93b45a9001e9" providerId="LiveId" clId="{F5FEC7B3-B085-4158-9EEA-4DBF9D076885}" dt="2024-05-08T06:25:24.980" v="5246" actId="14100"/>
        <pc:sldMkLst>
          <pc:docMk/>
          <pc:sldMk cId="851627603" sldId="325"/>
        </pc:sldMkLst>
        <pc:spChg chg="del">
          <ac:chgData name="Aasrith vedanaparti" userId="1c9d93b45a9001e9" providerId="LiveId" clId="{F5FEC7B3-B085-4158-9EEA-4DBF9D076885}" dt="2024-05-08T06:25:20.350" v="5244" actId="931"/>
          <ac:spMkLst>
            <pc:docMk/>
            <pc:sldMk cId="851627603" sldId="325"/>
            <ac:spMk id="3" creationId="{F4F0EB45-1006-1E8D-3E16-CFD7A18C6A48}"/>
          </ac:spMkLst>
        </pc:spChg>
        <pc:picChg chg="add mod">
          <ac:chgData name="Aasrith vedanaparti" userId="1c9d93b45a9001e9" providerId="LiveId" clId="{F5FEC7B3-B085-4158-9EEA-4DBF9D076885}" dt="2024-05-08T06:25:24.980" v="5246" actId="14100"/>
          <ac:picMkLst>
            <pc:docMk/>
            <pc:sldMk cId="851627603" sldId="325"/>
            <ac:picMk id="5" creationId="{D9EB5B4C-2DE5-184F-BD00-7D1CF087821C}"/>
          </ac:picMkLst>
        </pc:picChg>
      </pc:sldChg>
      <pc:sldChg chg="add del ord">
        <pc:chgData name="Aasrith vedanaparti" userId="1c9d93b45a9001e9" providerId="LiveId" clId="{F5FEC7B3-B085-4158-9EEA-4DBF9D076885}" dt="2024-04-20T02:04:16.620" v="5121" actId="47"/>
        <pc:sldMkLst>
          <pc:docMk/>
          <pc:sldMk cId="2188653522" sldId="325"/>
        </pc:sldMkLst>
      </pc:sldChg>
      <pc:sldChg chg="new del ord">
        <pc:chgData name="Aasrith vedanaparti" userId="1c9d93b45a9001e9" providerId="LiveId" clId="{F5FEC7B3-B085-4158-9EEA-4DBF9D076885}" dt="2024-04-20T02:04:01.505" v="5119" actId="47"/>
        <pc:sldMkLst>
          <pc:docMk/>
          <pc:sldMk cId="199692943" sldId="326"/>
        </pc:sldMkLst>
      </pc:sldChg>
      <pc:sldChg chg="addSp delSp modSp new mod">
        <pc:chgData name="Aasrith vedanaparti" userId="1c9d93b45a9001e9" providerId="LiveId" clId="{F5FEC7B3-B085-4158-9EEA-4DBF9D076885}" dt="2024-05-08T06:26:17.813" v="5251" actId="14100"/>
        <pc:sldMkLst>
          <pc:docMk/>
          <pc:sldMk cId="2939617876" sldId="326"/>
        </pc:sldMkLst>
        <pc:spChg chg="del">
          <ac:chgData name="Aasrith vedanaparti" userId="1c9d93b45a9001e9" providerId="LiveId" clId="{F5FEC7B3-B085-4158-9EEA-4DBF9D076885}" dt="2024-05-08T06:26:09.992" v="5248" actId="931"/>
          <ac:spMkLst>
            <pc:docMk/>
            <pc:sldMk cId="2939617876" sldId="326"/>
            <ac:spMk id="3" creationId="{5EE1049E-6A5E-55BC-1F2E-C39F7B20CB9D}"/>
          </ac:spMkLst>
        </pc:spChg>
        <pc:picChg chg="add mod">
          <ac:chgData name="Aasrith vedanaparti" userId="1c9d93b45a9001e9" providerId="LiveId" clId="{F5FEC7B3-B085-4158-9EEA-4DBF9D076885}" dt="2024-05-08T06:26:17.813" v="5251" actId="14100"/>
          <ac:picMkLst>
            <pc:docMk/>
            <pc:sldMk cId="2939617876" sldId="326"/>
            <ac:picMk id="5" creationId="{34E50140-794D-5435-ACE3-FF189154EA2B}"/>
          </ac:picMkLst>
        </pc:picChg>
      </pc:sldChg>
      <pc:sldChg chg="addSp delSp modSp new mod">
        <pc:chgData name="Aasrith vedanaparti" userId="1c9d93b45a9001e9" providerId="LiveId" clId="{F5FEC7B3-B085-4158-9EEA-4DBF9D076885}" dt="2024-05-08T06:26:37.982" v="5256" actId="14100"/>
        <pc:sldMkLst>
          <pc:docMk/>
          <pc:sldMk cId="4194468146" sldId="327"/>
        </pc:sldMkLst>
        <pc:spChg chg="del">
          <ac:chgData name="Aasrith vedanaparti" userId="1c9d93b45a9001e9" providerId="LiveId" clId="{F5FEC7B3-B085-4158-9EEA-4DBF9D076885}" dt="2024-05-08T06:26:30.202" v="5253" actId="931"/>
          <ac:spMkLst>
            <pc:docMk/>
            <pc:sldMk cId="4194468146" sldId="327"/>
            <ac:spMk id="3" creationId="{98FE999C-B186-7A67-6801-025432D46825}"/>
          </ac:spMkLst>
        </pc:spChg>
        <pc:picChg chg="add mod">
          <ac:chgData name="Aasrith vedanaparti" userId="1c9d93b45a9001e9" providerId="LiveId" clId="{F5FEC7B3-B085-4158-9EEA-4DBF9D076885}" dt="2024-05-08T06:26:37.982" v="5256" actId="14100"/>
          <ac:picMkLst>
            <pc:docMk/>
            <pc:sldMk cId="4194468146" sldId="327"/>
            <ac:picMk id="5" creationId="{7D03C184-95C1-BDA5-F111-A72EA20D9389}"/>
          </ac:picMkLst>
        </pc:picChg>
      </pc:sldChg>
      <pc:sldChg chg="new">
        <pc:chgData name="Aasrith vedanaparti" userId="1c9d93b45a9001e9" providerId="LiveId" clId="{F5FEC7B3-B085-4158-9EEA-4DBF9D076885}" dt="2024-05-08T06:27:40.520" v="5264" actId="680"/>
        <pc:sldMkLst>
          <pc:docMk/>
          <pc:sldMk cId="1080190355" sldId="328"/>
        </pc:sldMkLst>
      </pc:sldChg>
      <pc:sldChg chg="addSp delSp modSp new del mod">
        <pc:chgData name="Aasrith vedanaparti" userId="1c9d93b45a9001e9" providerId="LiveId" clId="{F5FEC7B3-B085-4158-9EEA-4DBF9D076885}" dt="2024-05-08T06:27:14.688" v="5260" actId="47"/>
        <pc:sldMkLst>
          <pc:docMk/>
          <pc:sldMk cId="2389189688" sldId="328"/>
        </pc:sldMkLst>
        <pc:spChg chg="del">
          <ac:chgData name="Aasrith vedanaparti" userId="1c9d93b45a9001e9" providerId="LiveId" clId="{F5FEC7B3-B085-4158-9EEA-4DBF9D076885}" dt="2024-05-08T06:27:07.303" v="5258" actId="931"/>
          <ac:spMkLst>
            <pc:docMk/>
            <pc:sldMk cId="2389189688" sldId="328"/>
            <ac:spMk id="3" creationId="{3E90E8CA-46DD-1CDB-7E93-CC20D81ED182}"/>
          </ac:spMkLst>
        </pc:spChg>
        <pc:spChg chg="add mod">
          <ac:chgData name="Aasrith vedanaparti" userId="1c9d93b45a9001e9" providerId="LiveId" clId="{F5FEC7B3-B085-4158-9EEA-4DBF9D076885}" dt="2024-05-08T06:27:10.453" v="5259" actId="478"/>
          <ac:spMkLst>
            <pc:docMk/>
            <pc:sldMk cId="2389189688" sldId="328"/>
            <ac:spMk id="7" creationId="{89E25989-CE67-C50E-B5E4-10ED1F05A7FC}"/>
          </ac:spMkLst>
        </pc:spChg>
        <pc:picChg chg="add del mod">
          <ac:chgData name="Aasrith vedanaparti" userId="1c9d93b45a9001e9" providerId="LiveId" clId="{F5FEC7B3-B085-4158-9EEA-4DBF9D076885}" dt="2024-05-08T06:27:10.453" v="5259" actId="478"/>
          <ac:picMkLst>
            <pc:docMk/>
            <pc:sldMk cId="2389189688" sldId="328"/>
            <ac:picMk id="5" creationId="{4B3AFF92-3C2E-0648-49B6-40502AB6FDAE}"/>
          </ac:picMkLst>
        </pc:picChg>
      </pc:sldChg>
      <pc:sldChg chg="addSp delSp modSp new mod ord">
        <pc:chgData name="Aasrith vedanaparti" userId="1c9d93b45a9001e9" providerId="LiveId" clId="{F5FEC7B3-B085-4158-9EEA-4DBF9D076885}" dt="2024-05-08T06:33:32.408" v="5300"/>
        <pc:sldMkLst>
          <pc:docMk/>
          <pc:sldMk cId="2637780679" sldId="329"/>
        </pc:sldMkLst>
        <pc:spChg chg="del">
          <ac:chgData name="Aasrith vedanaparti" userId="1c9d93b45a9001e9" providerId="LiveId" clId="{F5FEC7B3-B085-4158-9EEA-4DBF9D076885}" dt="2024-05-08T06:28:26.880" v="5266" actId="931"/>
          <ac:spMkLst>
            <pc:docMk/>
            <pc:sldMk cId="2637780679" sldId="329"/>
            <ac:spMk id="3" creationId="{A694199F-9247-74CB-9C97-03E97D658FC9}"/>
          </ac:spMkLst>
        </pc:spChg>
        <pc:picChg chg="add mod">
          <ac:chgData name="Aasrith vedanaparti" userId="1c9d93b45a9001e9" providerId="LiveId" clId="{F5FEC7B3-B085-4158-9EEA-4DBF9D076885}" dt="2024-05-08T06:28:35.880" v="5269" actId="14100"/>
          <ac:picMkLst>
            <pc:docMk/>
            <pc:sldMk cId="2637780679" sldId="329"/>
            <ac:picMk id="5" creationId="{3C45D4CD-AC8B-21A8-3FCC-E87EB419DAFC}"/>
          </ac:picMkLst>
        </pc:picChg>
      </pc:sldChg>
      <pc:sldChg chg="addSp delSp modSp new mod ord">
        <pc:chgData name="Aasrith vedanaparti" userId="1c9d93b45a9001e9" providerId="LiveId" clId="{F5FEC7B3-B085-4158-9EEA-4DBF9D076885}" dt="2024-05-08T06:31:24.211" v="5283"/>
        <pc:sldMkLst>
          <pc:docMk/>
          <pc:sldMk cId="2853883038" sldId="330"/>
        </pc:sldMkLst>
        <pc:spChg chg="del">
          <ac:chgData name="Aasrith vedanaparti" userId="1c9d93b45a9001e9" providerId="LiveId" clId="{F5FEC7B3-B085-4158-9EEA-4DBF9D076885}" dt="2024-05-08T06:31:06.454" v="5278" actId="931"/>
          <ac:spMkLst>
            <pc:docMk/>
            <pc:sldMk cId="2853883038" sldId="330"/>
            <ac:spMk id="3" creationId="{9B7C330A-A0B0-49A3-F986-085D1EBFFADF}"/>
          </ac:spMkLst>
        </pc:spChg>
        <pc:picChg chg="add mod">
          <ac:chgData name="Aasrith vedanaparti" userId="1c9d93b45a9001e9" providerId="LiveId" clId="{F5FEC7B3-B085-4158-9EEA-4DBF9D076885}" dt="2024-05-08T06:31:15.263" v="5281" actId="14100"/>
          <ac:picMkLst>
            <pc:docMk/>
            <pc:sldMk cId="2853883038" sldId="330"/>
            <ac:picMk id="5" creationId="{5A7E16D8-938D-ECE2-65DF-DE419108001C}"/>
          </ac:picMkLst>
        </pc:picChg>
      </pc:sldChg>
      <pc:sldChg chg="addSp delSp modSp new mod">
        <pc:chgData name="Aasrith vedanaparti" userId="1c9d93b45a9001e9" providerId="LiveId" clId="{F5FEC7B3-B085-4158-9EEA-4DBF9D076885}" dt="2024-05-08T06:32:54.860" v="5293" actId="14100"/>
        <pc:sldMkLst>
          <pc:docMk/>
          <pc:sldMk cId="129534483" sldId="331"/>
        </pc:sldMkLst>
        <pc:spChg chg="del">
          <ac:chgData name="Aasrith vedanaparti" userId="1c9d93b45a9001e9" providerId="LiveId" clId="{F5FEC7B3-B085-4158-9EEA-4DBF9D076885}" dt="2024-05-08T06:32:46.897" v="5290" actId="931"/>
          <ac:spMkLst>
            <pc:docMk/>
            <pc:sldMk cId="129534483" sldId="331"/>
            <ac:spMk id="3" creationId="{EF5D7C82-62B8-79DE-7F0B-6CCFCC4C6AFE}"/>
          </ac:spMkLst>
        </pc:spChg>
        <pc:picChg chg="add mod">
          <ac:chgData name="Aasrith vedanaparti" userId="1c9d93b45a9001e9" providerId="LiveId" clId="{F5FEC7B3-B085-4158-9EEA-4DBF9D076885}" dt="2024-05-08T06:32:54.860" v="5293" actId="14100"/>
          <ac:picMkLst>
            <pc:docMk/>
            <pc:sldMk cId="129534483" sldId="331"/>
            <ac:picMk id="5" creationId="{086C586C-AD4C-C028-6331-E170B482CCC5}"/>
          </ac:picMkLst>
        </pc:picChg>
      </pc:sldChg>
      <pc:sldChg chg="addSp delSp modSp new mod">
        <pc:chgData name="Aasrith vedanaparti" userId="1c9d93b45a9001e9" providerId="LiveId" clId="{F5FEC7B3-B085-4158-9EEA-4DBF9D076885}" dt="2024-05-08T06:33:25.285" v="5298" actId="14100"/>
        <pc:sldMkLst>
          <pc:docMk/>
          <pc:sldMk cId="2921791051" sldId="332"/>
        </pc:sldMkLst>
        <pc:spChg chg="del">
          <ac:chgData name="Aasrith vedanaparti" userId="1c9d93b45a9001e9" providerId="LiveId" clId="{F5FEC7B3-B085-4158-9EEA-4DBF9D076885}" dt="2024-05-08T06:33:18.634" v="5295" actId="931"/>
          <ac:spMkLst>
            <pc:docMk/>
            <pc:sldMk cId="2921791051" sldId="332"/>
            <ac:spMk id="3" creationId="{C7BD70B6-C7BD-8456-98FA-3AFB72A9B8F7}"/>
          </ac:spMkLst>
        </pc:spChg>
        <pc:picChg chg="add mod">
          <ac:chgData name="Aasrith vedanaparti" userId="1c9d93b45a9001e9" providerId="LiveId" clId="{F5FEC7B3-B085-4158-9EEA-4DBF9D076885}" dt="2024-05-08T06:33:25.285" v="5298" actId="14100"/>
          <ac:picMkLst>
            <pc:docMk/>
            <pc:sldMk cId="2921791051" sldId="332"/>
            <ac:picMk id="5" creationId="{9FBD2895-CFE0-1224-660A-5828C4E70E66}"/>
          </ac:picMkLst>
        </pc:picChg>
      </pc:sldChg>
    </pc:docChg>
  </pc:docChgLst>
  <pc:docChgLst>
    <pc:chgData name="Aasrith vedanaparti" userId="1c9d93b45a9001e9" providerId="LiveId" clId="{EA39B915-E290-6646-8525-5D652FE6F93A}"/>
    <pc:docChg chg="custSel addSld modSld sldOrd">
      <pc:chgData name="Aasrith vedanaparti" userId="1c9d93b45a9001e9" providerId="LiveId" clId="{EA39B915-E290-6646-8525-5D652FE6F93A}" dt="2024-04-19T04:50:45.034" v="26"/>
      <pc:docMkLst>
        <pc:docMk/>
      </pc:docMkLst>
      <pc:sldChg chg="addSp delSp modSp mod ord modClrScheme chgLayout">
        <pc:chgData name="Aasrith vedanaparti" userId="1c9d93b45a9001e9" providerId="LiveId" clId="{EA39B915-E290-6646-8525-5D652FE6F93A}" dt="2024-04-19T04:49:32.422" v="4" actId="1076"/>
        <pc:sldMkLst>
          <pc:docMk/>
          <pc:sldMk cId="2287950553" sldId="263"/>
        </pc:sldMkLst>
        <pc:spChg chg="mod ord">
          <ac:chgData name="Aasrith vedanaparti" userId="1c9d93b45a9001e9" providerId="LiveId" clId="{EA39B915-E290-6646-8525-5D652FE6F93A}" dt="2024-04-19T04:49:19.309" v="2" actId="14100"/>
          <ac:spMkLst>
            <pc:docMk/>
            <pc:sldMk cId="2287950553" sldId="263"/>
            <ac:spMk id="2" creationId="{40EC970F-BD98-5E19-6B2E-EF7C8859241F}"/>
          </ac:spMkLst>
        </pc:spChg>
        <pc:spChg chg="mod ord">
          <ac:chgData name="Aasrith vedanaparti" userId="1c9d93b45a9001e9" providerId="LiveId" clId="{EA39B915-E290-6646-8525-5D652FE6F93A}" dt="2024-04-19T04:49:14.757" v="1" actId="700"/>
          <ac:spMkLst>
            <pc:docMk/>
            <pc:sldMk cId="2287950553" sldId="263"/>
            <ac:spMk id="3" creationId="{649AA5D3-3F67-4922-8AE8-066CA855C51E}"/>
          </ac:spMkLst>
        </pc:spChg>
        <pc:spChg chg="add del mod ord">
          <ac:chgData name="Aasrith vedanaparti" userId="1c9d93b45a9001e9" providerId="LiveId" clId="{EA39B915-E290-6646-8525-5D652FE6F93A}" dt="2024-04-19T04:49:14.757" v="1" actId="700"/>
          <ac:spMkLst>
            <pc:docMk/>
            <pc:sldMk cId="2287950553" sldId="263"/>
            <ac:spMk id="4" creationId="{07D7FA28-36EB-E4A7-3CC9-E43F92003BDE}"/>
          </ac:spMkLst>
        </pc:spChg>
      </pc:sldChg>
      <pc:sldChg chg="modSp new">
        <pc:chgData name="Aasrith vedanaparti" userId="1c9d93b45a9001e9" providerId="LiveId" clId="{EA39B915-E290-6646-8525-5D652FE6F93A}" dt="2024-04-19T04:50:45.034" v="26"/>
        <pc:sldMkLst>
          <pc:docMk/>
          <pc:sldMk cId="3522133097" sldId="265"/>
        </pc:sldMkLst>
        <pc:spChg chg="mod">
          <ac:chgData name="Aasrith vedanaparti" userId="1c9d93b45a9001e9" providerId="LiveId" clId="{EA39B915-E290-6646-8525-5D652FE6F93A}" dt="2024-04-19T04:50:45.034" v="26"/>
          <ac:spMkLst>
            <pc:docMk/>
            <pc:sldMk cId="3522133097" sldId="265"/>
            <ac:spMk id="2" creationId="{0F13D5E5-31E8-4090-1C6E-334766E54A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08C238F-B856-42A4-BC32-194DCC130D5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73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213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0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965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56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19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9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3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7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67B94D-50C4-4558-AAA1-857DDB1A2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9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7396" b="5995"/>
          <a:stretch/>
        </p:blipFill>
        <p:spPr>
          <a:xfrm>
            <a:off x="20" y="14121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 cap="none" dirty="0"/>
              <a:t>Analog Electronic Circuits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cap="none" dirty="0"/>
              <a:t>V.Aasrith Reddy</a:t>
            </a:r>
          </a:p>
          <a:p>
            <a:r>
              <a:rPr lang="en-US" cap="none" dirty="0"/>
              <a:t>Sai Sampath Ravikanti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B07CE-126F-FF4A-486D-873A1FE2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89" y="444277"/>
            <a:ext cx="8082422" cy="596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2">
                <a:extLst>
                  <a:ext uri="{FF2B5EF4-FFF2-40B4-BE49-F238E27FC236}">
                    <a16:creationId xmlns:a16="http://schemas.microsoft.com/office/drawing/2014/main" id="{129EF098-E968-878E-0BD3-395189DDDF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1066" y="176312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𝐴𝑚𝑝𝑙𝑖𝑡𝑢𝑑𝑒</m:t>
                    </m:r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cap="none"/>
              </a:p>
            </p:txBody>
          </p:sp>
        </mc:Choice>
        <mc:Fallback xmlns="">
          <p:sp>
            <p:nvSpPr>
              <p:cNvPr id="13" name="Title 12">
                <a:extLst>
                  <a:ext uri="{FF2B5EF4-FFF2-40B4-BE49-F238E27FC236}">
                    <a16:creationId xmlns:a16="http://schemas.microsoft.com/office/drawing/2014/main" id="{129EF098-E968-878E-0BD3-395189DDD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1066" y="176312"/>
                <a:ext cx="10131425" cy="1456267"/>
              </a:xfrm>
              <a:blipFill>
                <a:blip r:embed="rId2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2F8B1-A2AD-2D89-7663-648842DD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4D62-9078-1E86-8E58-79BD3EAF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04508"/>
            <a:ext cx="12192000" cy="52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744B51-D291-BE81-C2E3-A85C35E69E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188685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744B51-D291-BE81-C2E3-A85C35E69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188685"/>
                <a:ext cx="10131425" cy="1456267"/>
              </a:xfrm>
              <a:blipFill>
                <a:blip r:embed="rId2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74173-C636-2F26-138E-724943B37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6307" y="1386794"/>
            <a:ext cx="11809448" cy="5282521"/>
          </a:xfrm>
        </p:spPr>
      </p:pic>
    </p:spTree>
    <p:extLst>
      <p:ext uri="{BB962C8B-B14F-4D97-AF65-F5344CB8AC3E}">
        <p14:creationId xmlns:p14="http://schemas.microsoft.com/office/powerpoint/2010/main" val="20448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6CF48-8559-1970-23E9-301C24F338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5781" y="90452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cap="none">
                        <a:latin typeface="Cambria Math" panose="02040503050406030204" pitchFamily="18" charset="0"/>
                      </a:rPr>
                      <m:t>𝐴𝑚𝑝𝑙𝑖𝑡𝑢𝑑𝑒</m:t>
                    </m:r>
                    <m:r>
                      <a:rPr lang="en-US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6CF48-8559-1970-23E9-301C24F33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5781" y="90452"/>
                <a:ext cx="10131425" cy="1456267"/>
              </a:xfrm>
              <a:blipFill>
                <a:blip r:embed="rId2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FD43-8A8B-9EB0-1A94-781A6526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C9B9F-C3BB-5C1D-C634-0347083F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8893"/>
            <a:ext cx="12192000" cy="53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B6B0A-B159-3EC9-5576-610E6D649A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2887" y="0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B6B0A-B159-3EC9-5576-610E6D64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2887" y="0"/>
                <a:ext cx="10131425" cy="1456267"/>
              </a:xfrm>
              <a:blipFill>
                <a:blip r:embed="rId2"/>
                <a:stretch>
                  <a:fillRect l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B641FC-E53A-3C63-CECB-5AD468E6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1456267"/>
            <a:ext cx="12191999" cy="5401733"/>
          </a:xfrm>
        </p:spPr>
      </p:pic>
    </p:spTree>
    <p:extLst>
      <p:ext uri="{BB962C8B-B14F-4D97-AF65-F5344CB8AC3E}">
        <p14:creationId xmlns:p14="http://schemas.microsoft.com/office/powerpoint/2010/main" val="227151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3034-973C-65C4-B171-9AF95B25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endParaRPr lang="en-US" sz="4400" cap="none">
              <a:solidFill>
                <a:srgbClr val="00B0F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A2500-E707-B282-854D-C52112238501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017-AC31-09FC-0E90-09E894FF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56267"/>
            <a:ext cx="12192000" cy="53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8BB157-2AAC-1451-4F43-8D91CC16B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5663" y="42750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FFT 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8BB157-2AAC-1451-4F43-8D91CC16B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5663" y="42750"/>
                <a:ext cx="10131425" cy="1456267"/>
              </a:xfrm>
              <a:blipFill>
                <a:blip r:embed="rId2"/>
                <a:stretch>
                  <a:fillRect l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6403A6-8029-DA62-2105-F6CEDBE22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314" y="1291771"/>
            <a:ext cx="11640457" cy="5566229"/>
          </a:xfrm>
        </p:spPr>
      </p:pic>
    </p:spTree>
    <p:extLst>
      <p:ext uri="{BB962C8B-B14F-4D97-AF65-F5344CB8AC3E}">
        <p14:creationId xmlns:p14="http://schemas.microsoft.com/office/powerpoint/2010/main" val="288623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FAB2-3C21-5313-523A-25545FC0C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65684" y="69954"/>
                <a:ext cx="10131425" cy="1456267"/>
              </a:xfrm>
            </p:spPr>
            <p:txBody>
              <a:bodyPr/>
              <a:lstStyle/>
              <a:p>
                <a:r>
                  <a:rPr lang="en-US" cap="none"/>
                  <a:t>FFT 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𝑜𝑠𝑐</m:t>
                        </m:r>
                        <m:r>
                          <a:rPr lang="en-US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64FAB2-3C21-5313-523A-25545FC0C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5684" y="69954"/>
                <a:ext cx="10131425" cy="1456267"/>
              </a:xfrm>
              <a:blipFill>
                <a:blip r:embed="rId2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BA2B07-C59B-DE64-A601-8BFA1668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72279" y="1132115"/>
            <a:ext cx="12030806" cy="5655932"/>
          </a:xfrm>
        </p:spPr>
      </p:pic>
    </p:spTree>
    <p:extLst>
      <p:ext uri="{BB962C8B-B14F-4D97-AF65-F5344CB8AC3E}">
        <p14:creationId xmlns:p14="http://schemas.microsoft.com/office/powerpoint/2010/main" val="357819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606F2-809A-0DAB-4BB9-353D8F6C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17" y="287052"/>
            <a:ext cx="9272725" cy="6283895"/>
          </a:xfrm>
        </p:spPr>
      </p:pic>
    </p:spTree>
    <p:extLst>
      <p:ext uri="{BB962C8B-B14F-4D97-AF65-F5344CB8AC3E}">
        <p14:creationId xmlns:p14="http://schemas.microsoft.com/office/powerpoint/2010/main" val="343101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CEA5E-1B5F-5214-491A-C3BB306FF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34" y="-1"/>
            <a:ext cx="11780536" cy="6763879"/>
          </a:xfrm>
        </p:spPr>
      </p:pic>
    </p:spTree>
    <p:extLst>
      <p:ext uri="{BB962C8B-B14F-4D97-AF65-F5344CB8AC3E}">
        <p14:creationId xmlns:p14="http://schemas.microsoft.com/office/powerpoint/2010/main" val="28645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2A8D-3684-00B0-BAAA-B6345F948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D6799-E424-CCF8-F095-FBC978E9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964267"/>
            <a:ext cx="9331325" cy="2421464"/>
          </a:xfrm>
        </p:spPr>
        <p:txBody>
          <a:bodyPr>
            <a:normAutofit/>
          </a:bodyPr>
          <a:lstStyle/>
          <a:p>
            <a:r>
              <a:rPr lang="en-US" sz="6000" i="1" u="none" strike="noStrike" cap="none" baseline="0">
                <a:latin typeface="Mystical Woods Rough Script" panose="020F0502020204030204" pitchFamily="2" charset="0"/>
              </a:rPr>
              <a:t>Quadrature Oscillator Design</a:t>
            </a:r>
            <a:endParaRPr lang="en-US" sz="6000">
              <a:latin typeface="Mystical Woods Rough Scrip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6EF6-1271-9105-F983-A8A129B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03B1A-7083-555C-0D75-7D125C123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007122" cy="6730584"/>
          </a:xfrm>
        </p:spPr>
      </p:pic>
    </p:spTree>
    <p:extLst>
      <p:ext uri="{BB962C8B-B14F-4D97-AF65-F5344CB8AC3E}">
        <p14:creationId xmlns:p14="http://schemas.microsoft.com/office/powerpoint/2010/main" val="302821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841A1-2FCA-D58C-9EA1-12C61CD57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5544"/>
          </a:xfrm>
        </p:spPr>
      </p:pic>
    </p:spTree>
    <p:extLst>
      <p:ext uri="{BB962C8B-B14F-4D97-AF65-F5344CB8AC3E}">
        <p14:creationId xmlns:p14="http://schemas.microsoft.com/office/powerpoint/2010/main" val="141979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D7549-D42F-4C04-550D-74EE671DA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7359"/>
          </a:xfrm>
        </p:spPr>
      </p:pic>
    </p:spTree>
    <p:extLst>
      <p:ext uri="{BB962C8B-B14F-4D97-AF65-F5344CB8AC3E}">
        <p14:creationId xmlns:p14="http://schemas.microsoft.com/office/powerpoint/2010/main" val="32569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3452B-70B0-28AB-27C0-595B4DA3E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209" y="792337"/>
            <a:ext cx="8449582" cy="2421464"/>
          </a:xfrm>
        </p:spPr>
        <p:txBody>
          <a:bodyPr>
            <a:normAutofit/>
          </a:bodyPr>
          <a:lstStyle/>
          <a:p>
            <a:pPr algn="ctr"/>
            <a:r>
              <a:rPr lang="en-US" sz="6000" i="1" cap="none">
                <a:solidFill>
                  <a:srgbClr val="00B0F0"/>
                </a:solidFill>
              </a:rPr>
              <a:t>Observed Phase Difference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C9039-B1C5-BA9F-C497-1730A8A85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538174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93.4593</a:t>
            </a:r>
          </a:p>
        </p:txBody>
      </p:sp>
    </p:spTree>
    <p:extLst>
      <p:ext uri="{BB962C8B-B14F-4D97-AF65-F5344CB8AC3E}">
        <p14:creationId xmlns:p14="http://schemas.microsoft.com/office/powerpoint/2010/main" val="62702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udio equipment">
            <a:extLst>
              <a:ext uri="{FF2B5EF4-FFF2-40B4-BE49-F238E27FC236}">
                <a16:creationId xmlns:a16="http://schemas.microsoft.com/office/drawing/2014/main" id="{D9C03CF9-FDB5-D042-49D6-793EAD8A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194FC-2B57-52B3-A67E-91627E7E7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sz="5400" i="1" cap="none">
                <a:latin typeface="Mystical Woods Rough Script" panose="02000500000000000000" pitchFamily="2" charset="0"/>
              </a:rPr>
              <a:t>Mixer</a:t>
            </a:r>
            <a:r>
              <a:rPr lang="en-US" sz="5400" i="1" cap="none"/>
              <a:t> </a:t>
            </a:r>
            <a:r>
              <a:rPr lang="en-US" sz="5400" i="1" cap="none">
                <a:latin typeface="Mystical Woods Rough Script" panose="02000500000000000000" pitchFamily="2" charset="0"/>
              </a:rPr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8395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2F6E-C490-B6CE-ED36-DCEAF97F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4400" b="1" i="1" cap="none">
                <a:solidFill>
                  <a:srgbClr val="00B0F0"/>
                </a:solidFill>
              </a:rPr>
              <a:t>Mixer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AF206C-C209-7541-1E8D-F54DF2E05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5448720" cy="3788525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We characterized the MOSFET such that it operates in the </a:t>
                </a:r>
                <a:r>
                  <a:rPr lang="en-US" i="1">
                    <a:solidFill>
                      <a:srgbClr val="00B0F0"/>
                    </a:solidFill>
                    <a:latin typeface="Mystical Woods Rough Script" panose="02000500000000000000" pitchFamily="2" charset="0"/>
                  </a:rPr>
                  <a:t>Triode Region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Considering,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2AF206C-C209-7541-1E8D-F54DF2E05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5448720" cy="3788525"/>
              </a:xfr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DE513A-6F30-E14D-006F-0FDE1C733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898" y="479685"/>
            <a:ext cx="5746230" cy="4111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18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38784-CBBD-FD8B-23DE-09ECFE35D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99803"/>
                <a:ext cx="11126448" cy="6190938"/>
              </a:xfrm>
            </p:spPr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/>
                  <a:t> </a:t>
                </a:r>
                <a:r>
                  <a:rPr lang="en-US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/>
              </a:p>
              <a:p>
                <a:r>
                  <a:rPr lang="en-US"/>
                  <a:t>Then MOSFET will be in Cut-off Region</a:t>
                </a:r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Then MOSFET will be in Triode Region</a:t>
                </a:r>
              </a:p>
              <a:p>
                <a:r>
                  <a:rPr lang="en-US"/>
                  <a:t>Note that the MOSFET will never be in Saturation Region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&lt;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For a MOSFET to be in 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/>
                  <a:t> ; which is not getting satisfied in the circuit.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𝑂𝑋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𝑂𝑆𝐶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dirty="0"/>
                              <m:t> 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b="0">
                  <a:sym typeface="Wingdings" panose="05000000000000000000" pitchFamily="2" charset="2"/>
                </a:endParaRPr>
              </a:p>
              <a:p>
                <a:r>
                  <a:rPr lang="en-US"/>
                  <a:t>After few approximations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38784-CBBD-FD8B-23DE-09ECFE35D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99803"/>
                <a:ext cx="11126448" cy="6190938"/>
              </a:xfrm>
              <a:blipFill>
                <a:blip r:embed="rId2"/>
                <a:stretch>
                  <a:fillRect l="-384" t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1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84D7-82B9-C137-51D1-D5015136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b="1" cap="none">
                <a:solidFill>
                  <a:srgbClr val="00B0F0"/>
                </a:solidFill>
              </a:rPr>
              <a:t>                               Values Chose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10F317-3986-0F50-D38E-27DC3AE26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277257"/>
                <a:ext cx="10983685" cy="5413829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From LTSpice we get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.  For the switch to we need to switch the Mode of MOSFET from </a:t>
                </a:r>
                <a:r>
                  <a:rPr lang="en-US">
                    <a:solidFill>
                      <a:srgbClr val="00B0F0"/>
                    </a:solidFill>
                    <a:latin typeface="Mystical Woods Rough Script" panose="02000500000000000000" pitchFamily="2" charset="0"/>
                  </a:rPr>
                  <a:t>Cut-off</a:t>
                </a:r>
                <a:r>
                  <a:rPr lang="en-US"/>
                  <a:t> and </a:t>
                </a:r>
                <a:r>
                  <a:rPr lang="en-US">
                    <a:solidFill>
                      <a:srgbClr val="00B0F0"/>
                    </a:solidFill>
                    <a:latin typeface="Mystical Woods Rough Script" panose="02000500000000000000" pitchFamily="2" charset="0"/>
                  </a:rPr>
                  <a:t>Triode</a:t>
                </a:r>
                <a:r>
                  <a:rPr lang="en-US"/>
                  <a:t> region .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/>
                  <a:t> , we can observe than we DC biased of gate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/>
                  <a:t> . Upon which a small signal is applied, for negative half it enters cut-off mode and positive half in positive half . </a:t>
                </a:r>
              </a:p>
              <a:p>
                <a:r>
                  <a:rPr lang="en-US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</m:oMath>
                </a14:m>
                <a:r>
                  <a:rPr lang="en-US"/>
                  <a:t> = 0.55V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𝐵𝐼𝐴𝑆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𝐵𝐼𝐴𝑆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Here Resistor and capacitor act as High-pass filter so we require high Resistor say 10M</a:t>
                </a:r>
                <a:r>
                  <a:rPr lang="el-GR"/>
                  <a:t>Ω</a:t>
                </a:r>
                <a:r>
                  <a:rPr lang="en-US"/>
                  <a:t> which implies capacitance as 10µF . Since based on bode-plot we expect -3dB frequency to be 100KHz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10F317-3986-0F50-D38E-27DC3AE26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277257"/>
                <a:ext cx="10983685" cy="5413829"/>
              </a:xfrm>
              <a:blipFill>
                <a:blip r:embed="rId2"/>
                <a:stretch>
                  <a:fillRect l="-500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95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A2F76-3E08-557B-D1AA-0F2EC6DCC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1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5C65A-390F-6218-828B-CBC05581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134" y="1964267"/>
            <a:ext cx="6297691" cy="24187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cap="none">
                <a:solidFill>
                  <a:srgbClr val="00B0F0"/>
                </a:solidFill>
              </a:rPr>
              <a:t>LTSpice Stimulations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9033-01FF-E2FE-BBF3-C94CE8FD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877134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i="1" cap="none">
                <a:solidFill>
                  <a:schemeClr val="accent2">
                    <a:lumMod val="60000"/>
                    <a:lumOff val="40000"/>
                  </a:schemeClr>
                </a:solidFill>
              </a:rPr>
              <a:t>Mixer</a:t>
            </a:r>
            <a:r>
              <a:rPr lang="en-US" b="1" i="1" u="none" strike="noStrike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Design</a:t>
            </a:r>
            <a:endParaRPr lang="en-US" b="1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0F7FE3-0517-7E11-45DD-9A2341B3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26" y="296889"/>
            <a:ext cx="7786474" cy="6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130383" cy="1456267"/>
          </a:xfrm>
        </p:spPr>
        <p:txBody>
          <a:bodyPr>
            <a:normAutofit/>
          </a:bodyPr>
          <a:lstStyle/>
          <a:p>
            <a:pPr algn="ctr"/>
            <a:r>
              <a:rPr lang="en-US" sz="3200" i="1" u="none" strike="noStrike" cap="none" baseline="0">
                <a:solidFill>
                  <a:srgbClr val="00B0F0"/>
                </a:solidFill>
                <a:latin typeface="NimbusRomNo9L-Medi"/>
              </a:rPr>
              <a:t>Quadrature Oscillator Design</a:t>
            </a:r>
            <a:endParaRPr lang="en-US" sz="5400" i="1" cap="none">
              <a:solidFill>
                <a:srgbClr val="00B0F0"/>
              </a:solidFill>
            </a:endParaRP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CA569A84-4693-0A9F-7C0E-2D53C349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17170" y="262328"/>
            <a:ext cx="5700010" cy="633334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3AD025-9D45-24C2-25A8-B88E6A6E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289030" cy="3649133"/>
          </a:xfrm>
        </p:spPr>
        <p:txBody>
          <a:bodyPr/>
          <a:lstStyle/>
          <a:p>
            <a:pPr lvl="0"/>
            <a:r>
              <a:rPr lang="en-US"/>
              <a:t>The Oscillator is designed to produce two Sinusoidal signals at frequency 100KHz and amplitude of 1Vpp at phase difference 90degree .</a:t>
            </a:r>
          </a:p>
          <a:p>
            <a:pPr lvl="0"/>
            <a:r>
              <a:rPr lang="en-US"/>
              <a:t>A noise of small amplitude and frequency of few Hz is applied as input . </a:t>
            </a:r>
          </a:p>
          <a:p>
            <a:pPr lvl="0"/>
            <a:r>
              <a:rPr lang="en-US"/>
              <a:t>Outputs of Operational amplifiers are the required sinusoidal signals.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E550-7F6B-EC55-4E53-1EF79BAC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40" y="177662"/>
            <a:ext cx="10131425" cy="1456267"/>
          </a:xfrm>
        </p:spPr>
        <p:txBody>
          <a:bodyPr/>
          <a:lstStyle/>
          <a:p>
            <a:r>
              <a:rPr lang="en-US" cap="none"/>
              <a:t>Plot Of Vout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260116-CDF3-D2FC-5B68-951D56B0C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51429"/>
            <a:ext cx="11998676" cy="5228909"/>
          </a:xfrm>
        </p:spPr>
      </p:pic>
    </p:spTree>
    <p:extLst>
      <p:ext uri="{BB962C8B-B14F-4D97-AF65-F5344CB8AC3E}">
        <p14:creationId xmlns:p14="http://schemas.microsoft.com/office/powerpoint/2010/main" val="611772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8B0-C484-2366-595F-F58BE87A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Plot Of Vout Varying Frequency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BDEE-51DA-2141-B77B-D7E8BB73E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95KHz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8B12A-3582-60AB-9F4B-4A5BAE989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98KHz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637F317-5CE4-F72F-8866-0BE47F4643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21363" y="2963863"/>
            <a:ext cx="6225494" cy="2551566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E6F961E8-6350-271B-2397-D1DEC94C93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5143" y="2946929"/>
            <a:ext cx="5538107" cy="2568500"/>
          </a:xfrm>
        </p:spPr>
      </p:pic>
    </p:spTree>
    <p:extLst>
      <p:ext uri="{BB962C8B-B14F-4D97-AF65-F5344CB8AC3E}">
        <p14:creationId xmlns:p14="http://schemas.microsoft.com/office/powerpoint/2010/main" val="2012898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8B0-C484-2366-595F-F58BE87A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Plot Of Vout Varying Frequency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BDEE-51DA-2141-B77B-D7E8BB73E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102KHz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8B12A-3582-60AB-9F4B-4A5BAE989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105KHz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086736-292B-CD38-23B5-A1D20A13F9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3496" y="2870200"/>
            <a:ext cx="4440961" cy="303456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D31252E-7B35-EFE9-052E-7AAC0ABEAE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9676" y="2870200"/>
            <a:ext cx="4456468" cy="3034560"/>
          </a:xfrm>
        </p:spPr>
      </p:pic>
    </p:spTree>
    <p:extLst>
      <p:ext uri="{BB962C8B-B14F-4D97-AF65-F5344CB8AC3E}">
        <p14:creationId xmlns:p14="http://schemas.microsoft.com/office/powerpoint/2010/main" val="16221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8B0-C484-2366-595F-F58BE87A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3201"/>
            <a:ext cx="10131425" cy="863600"/>
          </a:xfrm>
        </p:spPr>
        <p:txBody>
          <a:bodyPr/>
          <a:lstStyle/>
          <a:p>
            <a:r>
              <a:rPr lang="en-US" cap="none"/>
              <a:t>FFT Plot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E63657-0969-8CE4-F94D-42E8CDD12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92B7C-0CAB-51DF-F3D3-F78BCD9A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719"/>
            <a:ext cx="12192000" cy="55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2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887D-3371-18C9-B35B-D066CA2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EC9EC-390A-C53C-E418-2F5FC404B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21611"/>
          </a:xfrm>
        </p:spPr>
      </p:pic>
    </p:spTree>
    <p:extLst>
      <p:ext uri="{BB962C8B-B14F-4D97-AF65-F5344CB8AC3E}">
        <p14:creationId xmlns:p14="http://schemas.microsoft.com/office/powerpoint/2010/main" val="269537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E926-7F6B-C949-C738-C6840C72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DE49D-BEC2-2B3F-7E67-B9E8F030A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32078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6A72-3046-C26F-C67A-B764D46D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B5B4C-2DE5-184F-BD00-7D1CF0878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9931"/>
          </a:xfrm>
        </p:spPr>
      </p:pic>
    </p:spTree>
    <p:extLst>
      <p:ext uri="{BB962C8B-B14F-4D97-AF65-F5344CB8AC3E}">
        <p14:creationId xmlns:p14="http://schemas.microsoft.com/office/powerpoint/2010/main" val="851627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D75EE2-CF15-45F1-A961-37B449E2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431FD-238A-3076-71FA-B7F6386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6129" y="1964267"/>
            <a:ext cx="6243996" cy="2421464"/>
          </a:xfrm>
        </p:spPr>
        <p:txBody>
          <a:bodyPr>
            <a:normAutofit/>
          </a:bodyPr>
          <a:lstStyle/>
          <a:p>
            <a:r>
              <a:rPr lang="en-US" b="1" i="1" cap="none">
                <a:latin typeface="Mystical Woods Rough Script" panose="02000500000000000000" pitchFamily="2" charset="0"/>
              </a:rPr>
              <a:t>Low Pass Filter</a:t>
            </a:r>
          </a:p>
        </p:txBody>
      </p:sp>
      <p:pic>
        <p:nvPicPr>
          <p:cNvPr id="17" name="Picture 16" descr="Autoradiogram on white paper">
            <a:extLst>
              <a:ext uri="{FF2B5EF4-FFF2-40B4-BE49-F238E27FC236}">
                <a16:creationId xmlns:a16="http://schemas.microsoft.com/office/drawing/2014/main" id="{39581CEE-1763-6FF9-BAA1-5D9B08C36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28" r="2047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66BD-F677-A661-F00E-6AA48192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cap="none">
                <a:solidFill>
                  <a:srgbClr val="00B0F0"/>
                </a:solidFill>
              </a:rPr>
              <a:t>Low 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978F7-8976-06A4-E41E-618BFE5A3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567543"/>
                <a:ext cx="10131425" cy="4223657"/>
              </a:xfrm>
            </p:spPr>
            <p:txBody>
              <a:bodyPr/>
              <a:lstStyle/>
              <a:p>
                <a:r>
                  <a:rPr lang="en-US">
                    <a:latin typeface="NimbusRomNo9L-Regu"/>
                  </a:rPr>
                  <a:t>A</a:t>
                </a:r>
                <a:r>
                  <a:rPr lang="en-US" sz="1800" b="0" i="0" u="none" strike="noStrike" baseline="0">
                    <a:latin typeface="NimbusRomNo9L-Regu"/>
                  </a:rPr>
                  <a:t> low pass RC filter (LPF) with -3 dB cut off frequency of 2 kHz can be obtained by considering Resistors and Capacitor satisfying relation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2K</a:t>
                </a:r>
              </a:p>
              <a:p>
                <a:r>
                  <a:rPr lang="en-US"/>
                  <a:t>Considering R = 100Ω and C = 0.79µF = 790nF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978F7-8976-06A4-E41E-618BFE5A3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567543"/>
                <a:ext cx="10131425" cy="4223657"/>
              </a:xfrm>
              <a:blipFill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2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BF8904-381D-057C-BAFE-C47EC49C9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97" y="406400"/>
            <a:ext cx="11473874" cy="6066971"/>
          </a:xfrm>
        </p:spPr>
      </p:pic>
    </p:spTree>
    <p:extLst>
      <p:ext uri="{BB962C8B-B14F-4D97-AF65-F5344CB8AC3E}">
        <p14:creationId xmlns:p14="http://schemas.microsoft.com/office/powerpoint/2010/main" val="60226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C970F-BD98-5E19-6B2E-EF7C8859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i="1" cap="none">
                <a:solidFill>
                  <a:srgbClr val="00B0F0"/>
                </a:solidFill>
              </a:rPr>
              <a:t>Circuit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A5D3-3F67-4922-8AE8-066CA855C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357159"/>
            <a:ext cx="5076230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400" b="1" i="1">
                <a:solidFill>
                  <a:schemeClr val="bg2">
                    <a:lumMod val="20000"/>
                    <a:lumOff val="80000"/>
                  </a:schemeClr>
                </a:solidFill>
              </a:rPr>
              <a:t>The above circuit can be divided into two small sectors </a:t>
            </a:r>
            <a:r>
              <a:rPr lang="en-US" cap="all"/>
              <a:t>. </a:t>
            </a:r>
          </a:p>
        </p:txBody>
      </p:sp>
      <p:sp>
        <p:nvSpPr>
          <p:cNvPr id="14" name="Rounded Rectangle 34">
            <a:extLst>
              <a:ext uri="{FF2B5EF4-FFF2-40B4-BE49-F238E27FC236}">
                <a16:creationId xmlns:a16="http://schemas.microsoft.com/office/drawing/2014/main" id="{34A918FF-5290-4B4B-83A9-D73C8CA8E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58430FA-293C-72C0-96DE-52B3322F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70" y="728133"/>
            <a:ext cx="3650436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35BB87D9-C656-40D9-982C-E5C527908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431A3A80-9D5A-8229-3D1E-2E8750416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670" y="3617588"/>
            <a:ext cx="3650436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879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768A-2846-632B-D965-532B14EE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9657"/>
            <a:ext cx="10131425" cy="1456267"/>
          </a:xfrm>
        </p:spPr>
        <p:txBody>
          <a:bodyPr/>
          <a:lstStyle/>
          <a:p>
            <a:r>
              <a:rPr lang="en-US" i="1" cap="none">
                <a:solidFill>
                  <a:srgbClr val="00B0F0"/>
                </a:solidFill>
              </a:rPr>
              <a:t>Transient Response Of 1KHz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C4C89-011C-F573-4184-2E2CC3832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85" y="1357766"/>
            <a:ext cx="11808792" cy="5130120"/>
          </a:xfrm>
        </p:spPr>
      </p:pic>
    </p:spTree>
    <p:extLst>
      <p:ext uri="{BB962C8B-B14F-4D97-AF65-F5344CB8AC3E}">
        <p14:creationId xmlns:p14="http://schemas.microsoft.com/office/powerpoint/2010/main" val="212636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E983-E80D-68B6-3D61-2BB2F0A4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50140-794D-5435-ACE3-FF189154E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7012657"/>
          </a:xfrm>
        </p:spPr>
      </p:pic>
    </p:spTree>
    <p:extLst>
      <p:ext uri="{BB962C8B-B14F-4D97-AF65-F5344CB8AC3E}">
        <p14:creationId xmlns:p14="http://schemas.microsoft.com/office/powerpoint/2010/main" val="2939617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768A-2846-632B-D965-532B14EE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9657"/>
            <a:ext cx="10131425" cy="1456267"/>
          </a:xfrm>
        </p:spPr>
        <p:txBody>
          <a:bodyPr/>
          <a:lstStyle/>
          <a:p>
            <a:r>
              <a:rPr lang="en-US" i="1" cap="none">
                <a:solidFill>
                  <a:srgbClr val="00B0F0"/>
                </a:solidFill>
              </a:rPr>
              <a:t>Transient Response Of 10KHz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003B6-02D1-6D3E-91DC-9264797C5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0E4A5-489B-26B3-A315-EB733530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882"/>
            <a:ext cx="12192000" cy="53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FC47C-8BDD-AA37-62DF-439D4493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3C184-95C1-BDA5-F111-A72EA20D9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36529" cy="6858001"/>
          </a:xfrm>
        </p:spPr>
      </p:pic>
    </p:spTree>
    <p:extLst>
      <p:ext uri="{BB962C8B-B14F-4D97-AF65-F5344CB8AC3E}">
        <p14:creationId xmlns:p14="http://schemas.microsoft.com/office/powerpoint/2010/main" val="4194468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udio equipment">
            <a:extLst>
              <a:ext uri="{FF2B5EF4-FFF2-40B4-BE49-F238E27FC236}">
                <a16:creationId xmlns:a16="http://schemas.microsoft.com/office/drawing/2014/main" id="{1B2EAB9B-5AAE-A119-83C9-A97A85D0F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876" b="58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2C476-473D-2EC0-E611-1D1803FE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i="1" cap="none">
                <a:latin typeface="Mystical Woods Rough Script" panose="02000500000000000000" pitchFamily="2" charset="0"/>
              </a:rPr>
              <a:t>Combination Of Mixer And LPF </a:t>
            </a:r>
          </a:p>
        </p:txBody>
      </p:sp>
    </p:spTree>
    <p:extLst>
      <p:ext uri="{BB962C8B-B14F-4D97-AF65-F5344CB8AC3E}">
        <p14:creationId xmlns:p14="http://schemas.microsoft.com/office/powerpoint/2010/main" val="125911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BD51B-1323-4BAB-1751-8601FDB74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89" y="148042"/>
            <a:ext cx="10837731" cy="6093101"/>
          </a:xfrm>
        </p:spPr>
      </p:pic>
    </p:spTree>
    <p:extLst>
      <p:ext uri="{BB962C8B-B14F-4D97-AF65-F5344CB8AC3E}">
        <p14:creationId xmlns:p14="http://schemas.microsoft.com/office/powerpoint/2010/main" val="4206461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FFD86-C519-324C-7CAC-9A45B3E8F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17" y="399823"/>
            <a:ext cx="11780540" cy="5928406"/>
          </a:xfrm>
        </p:spPr>
      </p:pic>
    </p:spTree>
    <p:extLst>
      <p:ext uri="{BB962C8B-B14F-4D97-AF65-F5344CB8AC3E}">
        <p14:creationId xmlns:p14="http://schemas.microsoft.com/office/powerpoint/2010/main" val="229786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27DFC-749B-5BE3-9297-DCFD63A59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6114"/>
            <a:ext cx="12061154" cy="6545943"/>
          </a:xfrm>
        </p:spPr>
      </p:pic>
    </p:spTree>
    <p:extLst>
      <p:ext uri="{BB962C8B-B14F-4D97-AF65-F5344CB8AC3E}">
        <p14:creationId xmlns:p14="http://schemas.microsoft.com/office/powerpoint/2010/main" val="3346678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-coded on electronic circuit board">
            <a:extLst>
              <a:ext uri="{FF2B5EF4-FFF2-40B4-BE49-F238E27FC236}">
                <a16:creationId xmlns:a16="http://schemas.microsoft.com/office/drawing/2014/main" id="{7F708B5E-B2CE-378E-D9BF-9257FA831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4971" b="10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F4FAE-4CC0-EDDB-E1AD-015C3EA4E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b="1" i="1" cap="none">
                <a:solidFill>
                  <a:srgbClr val="00B0F0"/>
                </a:solidFill>
                <a:latin typeface="Mystical Woods Rough Script" panose="02000500000000000000" pitchFamily="2" charset="0"/>
              </a:rPr>
              <a:t>Overall Circuit</a:t>
            </a:r>
          </a:p>
        </p:txBody>
      </p:sp>
    </p:spTree>
    <p:extLst>
      <p:ext uri="{BB962C8B-B14F-4D97-AF65-F5344CB8AC3E}">
        <p14:creationId xmlns:p14="http://schemas.microsoft.com/office/powerpoint/2010/main" val="129775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95F2A-54BF-CCDD-6157-24430CD9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1476" cy="6858000"/>
          </a:xfrm>
        </p:spPr>
      </p:pic>
    </p:spTree>
    <p:extLst>
      <p:ext uri="{BB962C8B-B14F-4D97-AF65-F5344CB8AC3E}">
        <p14:creationId xmlns:p14="http://schemas.microsoft.com/office/powerpoint/2010/main" val="317120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0E153-A89D-436D-BF8E-59FF0F0AB8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974361"/>
                <a:ext cx="10131425" cy="4816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Analysis of first part : By applying KVL across the loop and using formula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Consider virtual short circuit </a:t>
                </a:r>
                <a:r>
                  <a:rPr lang="en-US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Consider A(gain) as 1.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0E153-A89D-436D-BF8E-59FF0F0AB8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974361"/>
                <a:ext cx="10131425" cy="4816839"/>
              </a:xfrm>
              <a:blipFill>
                <a:blip r:embed="rId2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68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BC69-62EE-DD4E-1D25-5BEE0B02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cap="none" dirty="0"/>
              <a:t>Sine Plot of Oscillator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8E4A7-9DF0-8008-3DE3-6192883B7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" y="1175658"/>
            <a:ext cx="12192000" cy="5682342"/>
          </a:xfrm>
        </p:spPr>
      </p:pic>
    </p:spTree>
    <p:extLst>
      <p:ext uri="{BB962C8B-B14F-4D97-AF65-F5344CB8AC3E}">
        <p14:creationId xmlns:p14="http://schemas.microsoft.com/office/powerpoint/2010/main" val="1725737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5137-BE4F-1506-BB1C-449A0D96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262743"/>
          </a:xfrm>
        </p:spPr>
        <p:txBody>
          <a:bodyPr/>
          <a:lstStyle/>
          <a:p>
            <a:r>
              <a:rPr lang="en-US" cap="none"/>
              <a:t>Cosine Plot of Oscillator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9EF74-BB95-5207-A292-2065BCF36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885370"/>
            <a:ext cx="12192000" cy="5972629"/>
          </a:xfrm>
        </p:spPr>
      </p:pic>
    </p:spTree>
    <p:extLst>
      <p:ext uri="{BB962C8B-B14F-4D97-AF65-F5344CB8AC3E}">
        <p14:creationId xmlns:p14="http://schemas.microsoft.com/office/powerpoint/2010/main" val="2652600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1A4D-7CFC-920D-A8D6-0E6C8F8C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17" y="129915"/>
            <a:ext cx="10131425" cy="679554"/>
          </a:xfrm>
        </p:spPr>
        <p:txBody>
          <a:bodyPr/>
          <a:lstStyle/>
          <a:p>
            <a:r>
              <a:rPr lang="en-US" cap="none" dirty="0"/>
              <a:t>Sine Plot of Oscillator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28FEA-88C2-1349-EB9C-0E1B766D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81" y="1118393"/>
            <a:ext cx="11523997" cy="5609691"/>
          </a:xfrm>
        </p:spPr>
      </p:pic>
    </p:spTree>
    <p:extLst>
      <p:ext uri="{BB962C8B-B14F-4D97-AF65-F5344CB8AC3E}">
        <p14:creationId xmlns:p14="http://schemas.microsoft.com/office/powerpoint/2010/main" val="319761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D9EE-7D34-E0E0-BEF8-5CAF30E7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Cosine Plot of Oscillator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1A629-3D3B-2CE0-CA74-4F484159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716" y="2141538"/>
            <a:ext cx="5353593" cy="3649662"/>
          </a:xfrm>
        </p:spPr>
      </p:pic>
    </p:spTree>
    <p:extLst>
      <p:ext uri="{BB962C8B-B14F-4D97-AF65-F5344CB8AC3E}">
        <p14:creationId xmlns:p14="http://schemas.microsoft.com/office/powerpoint/2010/main" val="1956459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098-2AF1-1714-FCDE-6A46DAE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72" y="32128"/>
            <a:ext cx="10131425" cy="1456267"/>
          </a:xfrm>
        </p:spPr>
        <p:txBody>
          <a:bodyPr/>
          <a:lstStyle/>
          <a:p>
            <a:r>
              <a:rPr lang="en-US" b="1" i="1" cap="none">
                <a:solidFill>
                  <a:srgbClr val="00B0F0"/>
                </a:solidFill>
              </a:rPr>
              <a:t>Input Signal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BACFB-85FE-A18E-616F-42225D770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33" y="1488394"/>
            <a:ext cx="12049889" cy="5369606"/>
          </a:xfrm>
        </p:spPr>
      </p:pic>
    </p:spTree>
    <p:extLst>
      <p:ext uri="{BB962C8B-B14F-4D97-AF65-F5344CB8AC3E}">
        <p14:creationId xmlns:p14="http://schemas.microsoft.com/office/powerpoint/2010/main" val="311109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87B2-89DC-D0B2-ED5F-7C696682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131425" cy="1066800"/>
          </a:xfrm>
        </p:spPr>
        <p:txBody>
          <a:bodyPr/>
          <a:lstStyle/>
          <a:p>
            <a:r>
              <a:rPr lang="en-US" cap="none"/>
              <a:t>Intermediate I</a:t>
            </a:r>
            <a:r>
              <a:rPr lang="en-US" sz="2000" cap="none"/>
              <a:t>f</a:t>
            </a:r>
            <a:r>
              <a:rPr lang="en-US" cap="none"/>
              <a:t> Signal(Amplitude)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AD87E-C501-76D0-A467-26A304F75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3663" y="820737"/>
            <a:ext cx="11913193" cy="6012171"/>
          </a:xfrm>
        </p:spPr>
      </p:pic>
    </p:spTree>
    <p:extLst>
      <p:ext uri="{BB962C8B-B14F-4D97-AF65-F5344CB8AC3E}">
        <p14:creationId xmlns:p14="http://schemas.microsoft.com/office/powerpoint/2010/main" val="3973068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AB27-847A-E0AB-BC11-9EA53654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131425" cy="1066800"/>
          </a:xfrm>
        </p:spPr>
        <p:txBody>
          <a:bodyPr/>
          <a:lstStyle/>
          <a:p>
            <a:r>
              <a:rPr lang="en-US" cap="none"/>
              <a:t>Intermediate Q</a:t>
            </a:r>
            <a:r>
              <a:rPr lang="en-US" sz="2000" cap="none"/>
              <a:t>f</a:t>
            </a:r>
            <a:r>
              <a:rPr lang="en-US" cap="none"/>
              <a:t> Signal(Amplitude)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A07ED-95CA-92D5-B2B9-E12C775C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777432"/>
            <a:ext cx="12210615" cy="6080567"/>
          </a:xfrm>
        </p:spPr>
      </p:pic>
    </p:spTree>
    <p:extLst>
      <p:ext uri="{BB962C8B-B14F-4D97-AF65-F5344CB8AC3E}">
        <p14:creationId xmlns:p14="http://schemas.microsoft.com/office/powerpoint/2010/main" val="1754758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D18B-7A0E-55A0-EC8B-7A73A8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5D4CD-AC8B-21A8-3FCC-E87EB419D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550"/>
          </a:xfrm>
        </p:spPr>
      </p:pic>
    </p:spTree>
    <p:extLst>
      <p:ext uri="{BB962C8B-B14F-4D97-AF65-F5344CB8AC3E}">
        <p14:creationId xmlns:p14="http://schemas.microsoft.com/office/powerpoint/2010/main" val="2637780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89C4-A375-7FD1-0FD5-A77A13CC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0" y="0"/>
            <a:ext cx="10131425" cy="1456267"/>
          </a:xfrm>
        </p:spPr>
        <p:txBody>
          <a:bodyPr/>
          <a:lstStyle/>
          <a:p>
            <a:r>
              <a:rPr lang="en-US" cap="none"/>
              <a:t>Final I</a:t>
            </a:r>
            <a:r>
              <a:rPr lang="en-US" sz="2000" cap="none"/>
              <a:t>f</a:t>
            </a:r>
            <a:r>
              <a:rPr lang="en-US" cap="none"/>
              <a:t> Signal(Amplitude)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85E775-5ADD-9756-9880-EC3D03599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F0416-BD3F-58B7-D54C-D79C2D97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09635"/>
            <a:ext cx="12192000" cy="53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0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89C4-A375-7FD1-0FD5-A77A13CC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0" y="0"/>
            <a:ext cx="10131425" cy="1456267"/>
          </a:xfrm>
        </p:spPr>
        <p:txBody>
          <a:bodyPr/>
          <a:lstStyle/>
          <a:p>
            <a:r>
              <a:rPr lang="en-US" cap="none"/>
              <a:t>Final I</a:t>
            </a:r>
            <a:r>
              <a:rPr lang="en-US" sz="2000" cap="none"/>
              <a:t>f</a:t>
            </a:r>
            <a:r>
              <a:rPr lang="en-US" cap="none"/>
              <a:t> Signal(Frequency)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F97B-B225-5C3A-D961-E4B5141A7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052964"/>
            <a:ext cx="12222507" cy="5805035"/>
          </a:xfrm>
        </p:spPr>
      </p:pic>
    </p:spTree>
    <p:extLst>
      <p:ext uri="{BB962C8B-B14F-4D97-AF65-F5344CB8AC3E}">
        <p14:creationId xmlns:p14="http://schemas.microsoft.com/office/powerpoint/2010/main" val="244415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BE56F-1BA6-E209-3DB0-6DFFAB80A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4893"/>
                <a:ext cx="10131425" cy="5626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Analysis of Second part : By applying KVL across the loop and using formula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endParaRPr lang="en-US"/>
              </a:p>
              <a:p>
                <a:pPr marL="0" indent="0" algn="just">
                  <a:buNone/>
                </a:pPr>
                <a:r>
                  <a:rPr lang="en-US"/>
                  <a:t>Considering virtual short of the Op-amp </a:t>
                </a:r>
                <a:r>
                  <a:rPr lang="en-US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BE56F-1BA6-E209-3DB0-6DFFAB80A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4893"/>
                <a:ext cx="10131425" cy="5626308"/>
              </a:xfrm>
              <a:blipFill>
                <a:blip r:embed="rId2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2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89C4-A375-7FD1-0FD5-A77A13CC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0" y="0"/>
            <a:ext cx="10131425" cy="1456267"/>
          </a:xfrm>
        </p:spPr>
        <p:txBody>
          <a:bodyPr/>
          <a:lstStyle/>
          <a:p>
            <a:r>
              <a:rPr lang="en-US" cap="none"/>
              <a:t>Final Q</a:t>
            </a:r>
            <a:r>
              <a:rPr lang="en-US" sz="2000" cap="none"/>
              <a:t>f</a:t>
            </a:r>
            <a:r>
              <a:rPr lang="en-US" cap="none"/>
              <a:t> Signal(Amplitude)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EFDE6E-1495-82A6-5E68-86D6E3B2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092226"/>
            <a:ext cx="12150556" cy="5765774"/>
          </a:xfrm>
        </p:spPr>
      </p:pic>
    </p:spTree>
    <p:extLst>
      <p:ext uri="{BB962C8B-B14F-4D97-AF65-F5344CB8AC3E}">
        <p14:creationId xmlns:p14="http://schemas.microsoft.com/office/powerpoint/2010/main" val="1403887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89C4-A375-7FD1-0FD5-A77A13CC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0" y="0"/>
            <a:ext cx="10131425" cy="1456267"/>
          </a:xfrm>
        </p:spPr>
        <p:txBody>
          <a:bodyPr/>
          <a:lstStyle/>
          <a:p>
            <a:r>
              <a:rPr lang="en-US" cap="none"/>
              <a:t>Final Q</a:t>
            </a:r>
            <a:r>
              <a:rPr lang="en-US" sz="2000" cap="none"/>
              <a:t>f</a:t>
            </a:r>
            <a:r>
              <a:rPr lang="en-US" cap="none"/>
              <a:t> Signal(Frequency)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366141-C771-49AB-CA01-F592CB72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077236"/>
            <a:ext cx="12163591" cy="5780763"/>
          </a:xfrm>
        </p:spPr>
      </p:pic>
    </p:spTree>
    <p:extLst>
      <p:ext uri="{BB962C8B-B14F-4D97-AF65-F5344CB8AC3E}">
        <p14:creationId xmlns:p14="http://schemas.microsoft.com/office/powerpoint/2010/main" val="3936647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5A47FE-6585-4F41-6D67-F2649FE43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45826" cy="6858000"/>
          </a:xfrm>
        </p:spPr>
      </p:pic>
    </p:spTree>
    <p:extLst>
      <p:ext uri="{BB962C8B-B14F-4D97-AF65-F5344CB8AC3E}">
        <p14:creationId xmlns:p14="http://schemas.microsoft.com/office/powerpoint/2010/main" val="3618301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1333-8C71-EB41-992D-39CF5757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D2895-CFE0-1224-660A-5828C4E70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739"/>
            <a:ext cx="12113838" cy="6876739"/>
          </a:xfrm>
        </p:spPr>
      </p:pic>
    </p:spTree>
    <p:extLst>
      <p:ext uri="{BB962C8B-B14F-4D97-AF65-F5344CB8AC3E}">
        <p14:creationId xmlns:p14="http://schemas.microsoft.com/office/powerpoint/2010/main" val="292179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913-E521-14D3-35F7-0B7002D8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3" y="0"/>
            <a:ext cx="10131425" cy="1456267"/>
          </a:xfrm>
        </p:spPr>
        <p:txBody>
          <a:bodyPr/>
          <a:lstStyle/>
          <a:p>
            <a:r>
              <a:rPr lang="en-US" i="1" cap="none"/>
              <a:t>FFT of I</a:t>
            </a:r>
            <a:r>
              <a:rPr lang="en-US" sz="2000" i="1" cap="none"/>
              <a:t>f</a:t>
            </a:r>
            <a:endParaRPr lang="en-US" i="1" cap="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758B2-BDAF-BF76-265E-87DCD75C6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1205026"/>
            <a:ext cx="12220933" cy="5652974"/>
          </a:xfrm>
        </p:spPr>
      </p:pic>
    </p:spTree>
    <p:extLst>
      <p:ext uri="{BB962C8B-B14F-4D97-AF65-F5344CB8AC3E}">
        <p14:creationId xmlns:p14="http://schemas.microsoft.com/office/powerpoint/2010/main" val="728077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FB06-DDC3-CAB5-F46B-8677D367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E16D8-938D-ECE2-65DF-DE4191080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41173"/>
          </a:xfrm>
        </p:spPr>
      </p:pic>
    </p:spTree>
    <p:extLst>
      <p:ext uri="{BB962C8B-B14F-4D97-AF65-F5344CB8AC3E}">
        <p14:creationId xmlns:p14="http://schemas.microsoft.com/office/powerpoint/2010/main" val="2853883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913-E521-14D3-35F7-0B7002D8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i="1" cap="none"/>
              <a:t>FFT of Q</a:t>
            </a:r>
            <a:r>
              <a:rPr lang="en-US" sz="2000" i="1" cap="none"/>
              <a:t>f</a:t>
            </a:r>
            <a:endParaRPr lang="en-US" i="1" cap="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68D293-C1F9-0FE9-4F7C-81BE87C1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047256"/>
            <a:ext cx="12219568" cy="5810744"/>
          </a:xfrm>
        </p:spPr>
      </p:pic>
    </p:spTree>
    <p:extLst>
      <p:ext uri="{BB962C8B-B14F-4D97-AF65-F5344CB8AC3E}">
        <p14:creationId xmlns:p14="http://schemas.microsoft.com/office/powerpoint/2010/main" val="3551662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8284-B76B-1509-E8C7-38EA99EA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C586C-AD4C-C028-6331-E170B482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18"/>
          </a:xfrm>
        </p:spPr>
      </p:pic>
    </p:spTree>
    <p:extLst>
      <p:ext uri="{BB962C8B-B14F-4D97-AF65-F5344CB8AC3E}">
        <p14:creationId xmlns:p14="http://schemas.microsoft.com/office/powerpoint/2010/main" val="129534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3452B-70B0-28AB-27C0-595B4DA3E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209" y="792337"/>
            <a:ext cx="8449582" cy="2421464"/>
          </a:xfrm>
        </p:spPr>
        <p:txBody>
          <a:bodyPr>
            <a:normAutofit/>
          </a:bodyPr>
          <a:lstStyle/>
          <a:p>
            <a:pPr algn="ctr"/>
            <a:r>
              <a:rPr lang="en-US" sz="6000" i="1" cap="none">
                <a:solidFill>
                  <a:srgbClr val="00B0F0"/>
                </a:solidFill>
              </a:rPr>
              <a:t>Observed Phase Difference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C9039-B1C5-BA9F-C497-1730A8A85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538174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98.678</a:t>
            </a:r>
          </a:p>
        </p:txBody>
      </p:sp>
    </p:spTree>
    <p:extLst>
      <p:ext uri="{BB962C8B-B14F-4D97-AF65-F5344CB8AC3E}">
        <p14:creationId xmlns:p14="http://schemas.microsoft.com/office/powerpoint/2010/main" val="498489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D159-5703-E714-1AD1-D2F9E7A9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48CBF-F030-83BC-772C-838F19699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9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9DF195-B704-EBE4-D0EE-6E0F522D5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742" y="764500"/>
                <a:ext cx="10131425" cy="505668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Therefore, Overall frequency function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r>
                  <a:rPr lang="en-US"/>
                  <a:t>Consider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𝑅𝐶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𝑠𝑅𝐶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Therefore, for our Requirement  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9DF195-B704-EBE4-D0EE-6E0F522D5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742" y="764500"/>
                <a:ext cx="10131425" cy="5056682"/>
              </a:xfrm>
              <a:blipFill>
                <a:blip r:embed="rId2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4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D5E5-31E8-4090-1C6E-334766E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>
                <a:solidFill>
                  <a:srgbClr val="00B0F0"/>
                </a:solidFill>
              </a:rPr>
              <a:t>Values Chose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D6DB2-002A-0E50-80D5-D0A01063F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58622"/>
                <a:ext cx="10131425" cy="36491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Let’s Consider a Capacitor C = 1nF . From the above equation we get R = 1591</a:t>
                </a:r>
                <a:r>
                  <a:rPr lang="el-GR"/>
                  <a:t>Ω</a:t>
                </a:r>
                <a:r>
                  <a:rPr lang="en-US"/>
                  <a:t>  to oscillate at frequency of 100KHz. </a:t>
                </a:r>
              </a:p>
              <a:p>
                <a:r>
                  <a:rPr lang="en-US"/>
                  <a:t>But after stimulation we get to Know for 1V amplification we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=15.9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𝐾𝑜h𝑚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D6DB2-002A-0E50-80D5-D0A01063F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58622"/>
                <a:ext cx="10131425" cy="3649133"/>
              </a:xfrm>
              <a:blipFill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1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A2F76-3E08-557B-D1AA-0F2EC6DCC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1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5C65A-390F-6218-828B-CBC05581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134" y="1964267"/>
            <a:ext cx="6297691" cy="24187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cap="none">
                <a:solidFill>
                  <a:srgbClr val="00B0F0"/>
                </a:solidFill>
              </a:rPr>
              <a:t>LTSpice Stimulations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9033-01FF-E2FE-BBF3-C94CE8FD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877134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i="1" u="none" strike="noStrike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Quadrature Oscillator Design</a:t>
            </a:r>
            <a:endParaRPr lang="en-US" b="1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725</Words>
  <Application>Microsoft Office PowerPoint</Application>
  <PresentationFormat>Widescreen</PresentationFormat>
  <Paragraphs>104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Mystical Woods Rough Script</vt:lpstr>
      <vt:lpstr>NimbusRomNo9L-Medi</vt:lpstr>
      <vt:lpstr>NimbusRomNo9L-Regu</vt:lpstr>
      <vt:lpstr>Wingdings</vt:lpstr>
      <vt:lpstr>Celestial</vt:lpstr>
      <vt:lpstr>Analog Electronic Circuits Project</vt:lpstr>
      <vt:lpstr>Quadrature Oscillator Design</vt:lpstr>
      <vt:lpstr>Quadrature Oscillator Design</vt:lpstr>
      <vt:lpstr>Circuit Analysis</vt:lpstr>
      <vt:lpstr>PowerPoint Presentation</vt:lpstr>
      <vt:lpstr>PowerPoint Presentation</vt:lpstr>
      <vt:lpstr>PowerPoint Presentation</vt:lpstr>
      <vt:lpstr>Values Chose</vt:lpstr>
      <vt:lpstr>LTSpice Stimulations</vt:lpstr>
      <vt:lpstr>PowerPoint Presentation</vt:lpstr>
      <vt:lpstr>Plot Of v_osc1  (Amplitude)</vt:lpstr>
      <vt:lpstr>Plot Of v_osc1  (Frequency)</vt:lpstr>
      <vt:lpstr>Plot Of v_osc2 (Amplitude)</vt:lpstr>
      <vt:lpstr>Plot Of v_osc2 (Frequency)</vt:lpstr>
      <vt:lpstr>PowerPoint Presentation</vt:lpstr>
      <vt:lpstr>FFT Plot Of v_osc1</vt:lpstr>
      <vt:lpstr>FFT Plot Of v_osc2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Observed Phase Difference</vt:lpstr>
      <vt:lpstr>Mixer Circuit</vt:lpstr>
      <vt:lpstr>Mixer Circuit</vt:lpstr>
      <vt:lpstr>PowerPoint Presentation</vt:lpstr>
      <vt:lpstr>                               Values Chose</vt:lpstr>
      <vt:lpstr>LTSpice Stimulations</vt:lpstr>
      <vt:lpstr>PowerPoint Presentation</vt:lpstr>
      <vt:lpstr>Plot Of Vout</vt:lpstr>
      <vt:lpstr>Plot Of Vout Varying Frequency</vt:lpstr>
      <vt:lpstr>Plot Of Vout Varying Frequency</vt:lpstr>
      <vt:lpstr>FFT Plot</vt:lpstr>
      <vt:lpstr>PowerPoint Presentation</vt:lpstr>
      <vt:lpstr>PowerPoint Presentation</vt:lpstr>
      <vt:lpstr>PowerPoint Presentation</vt:lpstr>
      <vt:lpstr>Low Pass Filter</vt:lpstr>
      <vt:lpstr>Low PASS FILTER</vt:lpstr>
      <vt:lpstr>PowerPoint Presentation</vt:lpstr>
      <vt:lpstr>Transient Response Of 1KHz</vt:lpstr>
      <vt:lpstr>PowerPoint Presentation</vt:lpstr>
      <vt:lpstr>Transient Response Of 10KHz</vt:lpstr>
      <vt:lpstr>PowerPoint Presentation</vt:lpstr>
      <vt:lpstr>Combination Of Mixer And LPF </vt:lpstr>
      <vt:lpstr>PowerPoint Presentation</vt:lpstr>
      <vt:lpstr>PowerPoint Presentation</vt:lpstr>
      <vt:lpstr>PowerPoint Presentation</vt:lpstr>
      <vt:lpstr>Overall Circuit</vt:lpstr>
      <vt:lpstr>PowerPoint Presentation</vt:lpstr>
      <vt:lpstr>Sine Plot of Oscillator</vt:lpstr>
      <vt:lpstr>Cosine Plot of Oscillator</vt:lpstr>
      <vt:lpstr>Sine Plot of Oscillator</vt:lpstr>
      <vt:lpstr>Cosine Plot of Oscillator</vt:lpstr>
      <vt:lpstr>Input Signal</vt:lpstr>
      <vt:lpstr>Intermediate If Signal(Amplitude)</vt:lpstr>
      <vt:lpstr>Intermediate Qf Signal(Amplitude)</vt:lpstr>
      <vt:lpstr>PowerPoint Presentation</vt:lpstr>
      <vt:lpstr>Final If Signal(Amplitude)</vt:lpstr>
      <vt:lpstr>Final If Signal(Frequency)</vt:lpstr>
      <vt:lpstr>Final Qf Signal(Amplitude)</vt:lpstr>
      <vt:lpstr>Final Qf Signal(Frequency)</vt:lpstr>
      <vt:lpstr>PowerPoint Presentation</vt:lpstr>
      <vt:lpstr>PowerPoint Presentation</vt:lpstr>
      <vt:lpstr>FFT of If</vt:lpstr>
      <vt:lpstr>PowerPoint Presentation</vt:lpstr>
      <vt:lpstr>FFT of Qf</vt:lpstr>
      <vt:lpstr>PowerPoint Presentation</vt:lpstr>
      <vt:lpstr>Observed Phase Difference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Aasrith vedanaparti</dc:creator>
  <cp:lastModifiedBy>Aasrith vedanaparti</cp:lastModifiedBy>
  <cp:revision>1</cp:revision>
  <dcterms:created xsi:type="dcterms:W3CDTF">2024-04-18T19:26:24Z</dcterms:created>
  <dcterms:modified xsi:type="dcterms:W3CDTF">2024-12-02T22:09:04Z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